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30" r:id="rId3"/>
    <p:sldId id="331" r:id="rId4"/>
    <p:sldId id="328" r:id="rId5"/>
    <p:sldId id="327" r:id="rId6"/>
    <p:sldId id="305" r:id="rId7"/>
    <p:sldId id="304" r:id="rId8"/>
    <p:sldId id="306" r:id="rId9"/>
    <p:sldId id="307" r:id="rId10"/>
    <p:sldId id="308" r:id="rId11"/>
    <p:sldId id="322" r:id="rId12"/>
    <p:sldId id="309" r:id="rId13"/>
    <p:sldId id="318" r:id="rId14"/>
    <p:sldId id="319" r:id="rId15"/>
    <p:sldId id="326" r:id="rId16"/>
    <p:sldId id="323" r:id="rId17"/>
    <p:sldId id="324" r:id="rId18"/>
    <p:sldId id="313" r:id="rId19"/>
    <p:sldId id="332" r:id="rId20"/>
    <p:sldId id="333" r:id="rId21"/>
    <p:sldId id="334" r:id="rId22"/>
    <p:sldId id="316" r:id="rId23"/>
    <p:sldId id="317" r:id="rId24"/>
    <p:sldId id="325" r:id="rId25"/>
    <p:sldId id="329" r:id="rId26"/>
  </p:sldIdLst>
  <p:sldSz cx="9144000" cy="6858000" type="screen4x3"/>
  <p:notesSz cx="6858000" cy="1581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F77A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65278" autoAdjust="0"/>
  </p:normalViewPr>
  <p:slideViewPr>
    <p:cSldViewPr snapToGrid="0" snapToObjects="1">
      <p:cViewPr varScale="1">
        <p:scale>
          <a:sx n="50" d="100"/>
          <a:sy n="50" d="100"/>
        </p:scale>
        <p:origin x="816"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A01B567-12C1-4052-B7A8-8CD175F3028D}"/>
    <pc:docChg chg="modSld">
      <pc:chgData name="" userId="" providerId="" clId="Web-{3A01B567-12C1-4052-B7A8-8CD175F3028D}" dt="2018-08-01T21:26:23.513" v="3"/>
      <pc:docMkLst>
        <pc:docMk/>
      </pc:docMkLst>
      <pc:sldChg chg="addSp delSp modSp">
        <pc:chgData name="" userId="" providerId="" clId="Web-{3A01B567-12C1-4052-B7A8-8CD175F3028D}" dt="2018-08-01T21:25:59.779" v="1"/>
        <pc:sldMkLst>
          <pc:docMk/>
          <pc:sldMk cId="1662751060" sldId="316"/>
        </pc:sldMkLst>
        <pc:picChg chg="add del mod">
          <ac:chgData name="" userId="" providerId="" clId="Web-{3A01B567-12C1-4052-B7A8-8CD175F3028D}" dt="2018-08-01T21:25:59.779" v="1"/>
          <ac:picMkLst>
            <pc:docMk/>
            <pc:sldMk cId="1662751060" sldId="316"/>
            <ac:picMk id="4" creationId="{A48A04B3-E340-484E-9F47-AB055305D1F4}"/>
          </ac:picMkLst>
        </pc:picChg>
      </pc:sldChg>
      <pc:sldChg chg="addSp delSp modSp">
        <pc:chgData name="" userId="" providerId="" clId="Web-{3A01B567-12C1-4052-B7A8-8CD175F3028D}" dt="2018-08-01T21:26:23.513" v="3"/>
        <pc:sldMkLst>
          <pc:docMk/>
          <pc:sldMk cId="1989857762" sldId="334"/>
        </pc:sldMkLst>
        <pc:picChg chg="add del mod">
          <ac:chgData name="" userId="" providerId="" clId="Web-{3A01B567-12C1-4052-B7A8-8CD175F3028D}" dt="2018-08-01T21:26:23.513" v="3"/>
          <ac:picMkLst>
            <pc:docMk/>
            <pc:sldMk cId="1989857762" sldId="334"/>
            <ac:picMk id="4" creationId="{369CFC3A-FCC4-40B4-ADD3-0D653969FB51}"/>
          </ac:picMkLst>
        </pc:picChg>
      </pc:sldChg>
    </pc:docChg>
  </pc:docChgLst>
  <pc:docChgLst>
    <pc:chgData clId="Web-{D1F51E51-92D8-49BE-A4EC-7E2B6A27A5C7}"/>
    <pc:docChg chg="modSld">
      <pc:chgData name="" userId="" providerId="" clId="Web-{D1F51E51-92D8-49BE-A4EC-7E2B6A27A5C7}" dt="2018-07-25T13:18:24.119" v="0"/>
      <pc:docMkLst>
        <pc:docMk/>
      </pc:docMkLst>
      <pc:sldChg chg="modNotes">
        <pc:chgData name="" userId="" providerId="" clId="Web-{D1F51E51-92D8-49BE-A4EC-7E2B6A27A5C7}" dt="2018-07-25T13:18:24.119" v="0"/>
        <pc:sldMkLst>
          <pc:docMk/>
          <pc:sldMk cId="1600036691" sldId="330"/>
        </pc:sldMkLst>
      </pc:sldChg>
    </pc:docChg>
  </pc:docChgLst>
  <pc:docChgLst>
    <pc:chgData clId="Web-{5C262429-40D2-43DF-B3EC-AECA0E1E7955}"/>
    <pc:docChg chg="modSld">
      <pc:chgData name="" userId="" providerId="" clId="Web-{5C262429-40D2-43DF-B3EC-AECA0E1E7955}" dt="2018-07-19T20:08:50.350" v="48"/>
      <pc:docMkLst>
        <pc:docMk/>
      </pc:docMkLst>
      <pc:sldChg chg="modNotes">
        <pc:chgData name="" userId="" providerId="" clId="Web-{5C262429-40D2-43DF-B3EC-AECA0E1E7955}" dt="2018-07-19T20:00:36.171" v="13"/>
        <pc:sldMkLst>
          <pc:docMk/>
          <pc:sldMk cId="798799093" sldId="312"/>
        </pc:sldMkLst>
      </pc:sldChg>
      <pc:sldChg chg="modNotes">
        <pc:chgData name="" userId="" providerId="" clId="Web-{5C262429-40D2-43DF-B3EC-AECA0E1E7955}" dt="2018-07-19T20:00:18.014" v="11"/>
        <pc:sldMkLst>
          <pc:docMk/>
          <pc:sldMk cId="893981023" sldId="313"/>
        </pc:sldMkLst>
      </pc:sldChg>
      <pc:sldChg chg="modNotes">
        <pc:chgData name="" userId="" providerId="" clId="Web-{5C262429-40D2-43DF-B3EC-AECA0E1E7955}" dt="2018-07-19T20:04:21.518" v="23"/>
        <pc:sldMkLst>
          <pc:docMk/>
          <pc:sldMk cId="889249695" sldId="314"/>
        </pc:sldMkLst>
      </pc:sldChg>
      <pc:sldChg chg="modNotes">
        <pc:chgData name="" userId="" providerId="" clId="Web-{5C262429-40D2-43DF-B3EC-AECA0E1E7955}" dt="2018-07-19T20:05:49.473" v="28"/>
        <pc:sldMkLst>
          <pc:docMk/>
          <pc:sldMk cId="2196226774" sldId="315"/>
        </pc:sldMkLst>
      </pc:sldChg>
      <pc:sldChg chg="modNotes">
        <pc:chgData name="" userId="" providerId="" clId="Web-{5C262429-40D2-43DF-B3EC-AECA0E1E7955}" dt="2018-07-19T20:06:45.583" v="32"/>
        <pc:sldMkLst>
          <pc:docMk/>
          <pc:sldMk cId="1662751060" sldId="316"/>
        </pc:sldMkLst>
      </pc:sldChg>
      <pc:sldChg chg="modNotes">
        <pc:chgData name="" userId="" providerId="" clId="Web-{5C262429-40D2-43DF-B3EC-AECA0E1E7955}" dt="2018-07-19T20:08:26.475" v="46"/>
        <pc:sldMkLst>
          <pc:docMk/>
          <pc:sldMk cId="3101683487" sldId="317"/>
        </pc:sldMkLst>
      </pc:sldChg>
      <pc:sldChg chg="modNotes">
        <pc:chgData name="" userId="" providerId="" clId="Web-{5C262429-40D2-43DF-B3EC-AECA0E1E7955}" dt="2018-07-19T19:59:20.951" v="4"/>
        <pc:sldMkLst>
          <pc:docMk/>
          <pc:sldMk cId="2503056175" sldId="323"/>
        </pc:sldMkLst>
      </pc:sldChg>
      <pc:sldChg chg="modNotes">
        <pc:chgData name="" userId="" providerId="" clId="Web-{5C262429-40D2-43DF-B3EC-AECA0E1E7955}" dt="2018-07-19T19:59:57.358" v="7"/>
        <pc:sldMkLst>
          <pc:docMk/>
          <pc:sldMk cId="1917936369" sldId="324"/>
        </pc:sldMkLst>
      </pc:sldChg>
      <pc:sldChg chg="modNotes">
        <pc:chgData name="" userId="" providerId="" clId="Web-{5C262429-40D2-43DF-B3EC-AECA0E1E7955}" dt="2018-07-19T20:08:50.350" v="48"/>
        <pc:sldMkLst>
          <pc:docMk/>
          <pc:sldMk cId="3589665238" sldId="325"/>
        </pc:sldMkLst>
      </pc:sldChg>
    </pc:docChg>
  </pc:docChgLst>
  <pc:docChgLst>
    <pc:chgData clId="Web-{1F3939C1-9A77-43EA-83EE-8A97E82559FA}"/>
    <pc:docChg chg="delSld modSld">
      <pc:chgData name="" userId="" providerId="" clId="Web-{1F3939C1-9A77-43EA-83EE-8A97E82559FA}" dt="2018-04-30T19:05:02.088" v="3"/>
      <pc:docMkLst>
        <pc:docMk/>
      </pc:docMkLst>
      <pc:sldChg chg="modSp">
        <pc:chgData name="" userId="" providerId="" clId="Web-{1F3939C1-9A77-43EA-83EE-8A97E82559FA}" dt="2018-04-30T18:44:50.260" v="1"/>
        <pc:sldMkLst>
          <pc:docMk/>
          <pc:sldMk cId="3127825446" sldId="304"/>
        </pc:sldMkLst>
        <pc:spChg chg="mod">
          <ac:chgData name="" userId="" providerId="" clId="Web-{1F3939C1-9A77-43EA-83EE-8A97E82559FA}" dt="2018-04-30T18:44:50.260" v="1"/>
          <ac:spMkLst>
            <pc:docMk/>
            <pc:sldMk cId="3127825446" sldId="304"/>
            <ac:spMk id="3" creationId="{00000000-0000-0000-0000-000000000000}"/>
          </ac:spMkLst>
        </pc:spChg>
      </pc:sldChg>
      <pc:sldChg chg="modSp">
        <pc:chgData name="" userId="" providerId="" clId="Web-{1F3939C1-9A77-43EA-83EE-8A97E82559FA}" dt="2018-04-30T19:05:02.088" v="3"/>
        <pc:sldMkLst>
          <pc:docMk/>
          <pc:sldMk cId="1917936369" sldId="324"/>
        </pc:sldMkLst>
        <pc:graphicFrameChg chg="mod">
          <ac:chgData name="" userId="" providerId="" clId="Web-{1F3939C1-9A77-43EA-83EE-8A97E82559FA}" dt="2018-04-30T19:05:02.088" v="3"/>
          <ac:graphicFrameMkLst>
            <pc:docMk/>
            <pc:sldMk cId="1917936369" sldId="324"/>
            <ac:graphicFrameMk id="5" creationId="{14C0B0BC-CF8D-7646-AC19-5D527ACFD2F5}"/>
          </ac:graphicFrameMkLst>
        </pc:graphicFrameChg>
      </pc:sldChg>
      <pc:sldChg chg="del">
        <pc:chgData name="" userId="" providerId="" clId="Web-{1F3939C1-9A77-43EA-83EE-8A97E82559FA}" dt="2018-04-30T19:03:11.539" v="2"/>
        <pc:sldMkLst>
          <pc:docMk/>
          <pc:sldMk cId="2712101641" sldId="326"/>
        </pc:sldMkLst>
      </pc:sldChg>
    </pc:docChg>
  </pc:docChgLst>
  <pc:docChgLst>
    <pc:chgData clId="Web-{E5060281-CDB4-42CA-9B51-E9B41DB87CA4}"/>
    <pc:docChg chg="modSld">
      <pc:chgData name="" userId="" providerId="" clId="Web-{E5060281-CDB4-42CA-9B51-E9B41DB87CA4}" dt="2018-07-18T00:35:05.141" v="13" actId="20577"/>
      <pc:docMkLst>
        <pc:docMk/>
      </pc:docMkLst>
      <pc:sldChg chg="modSp">
        <pc:chgData name="" userId="" providerId="" clId="Web-{E5060281-CDB4-42CA-9B51-E9B41DB87CA4}" dt="2018-07-18T00:35:05.141" v="12" actId="20577"/>
        <pc:sldMkLst>
          <pc:docMk/>
          <pc:sldMk cId="1600036691" sldId="330"/>
        </pc:sldMkLst>
        <pc:spChg chg="mod">
          <ac:chgData name="" userId="" providerId="" clId="Web-{E5060281-CDB4-42CA-9B51-E9B41DB87CA4}" dt="2018-07-18T00:35:05.141" v="12" actId="20577"/>
          <ac:spMkLst>
            <pc:docMk/>
            <pc:sldMk cId="1600036691" sldId="330"/>
            <ac:spMk id="3" creationId="{00000000-0000-0000-0000-000000000000}"/>
          </ac:spMkLst>
        </pc:spChg>
      </pc:sldChg>
    </pc:docChg>
  </pc:docChgLst>
  <pc:docChgLst>
    <pc:chgData clId="Web-{24C6A5D1-C1FE-4716-A645-919BD89B09F3}"/>
    <pc:docChg chg="modSld">
      <pc:chgData name="" userId="" providerId="" clId="Web-{24C6A5D1-C1FE-4716-A645-919BD89B09F3}" dt="2018-07-25T13:15:55.804" v="0"/>
      <pc:docMkLst>
        <pc:docMk/>
      </pc:docMkLst>
      <pc:sldChg chg="modNotes">
        <pc:chgData name="" userId="" providerId="" clId="Web-{24C6A5D1-C1FE-4716-A645-919BD89B09F3}" dt="2018-07-25T13:15:55.804" v="0"/>
        <pc:sldMkLst>
          <pc:docMk/>
          <pc:sldMk cId="1600036691" sldId="330"/>
        </pc:sldMkLst>
      </pc:sldChg>
    </pc:docChg>
  </pc:docChgLst>
  <pc:docChgLst>
    <pc:chgData clId="Web-{D53754EF-A293-42BE-B106-90536D8A465A}"/>
    <pc:docChg chg="addSld delSld modSld sldOrd">
      <pc:chgData name="" userId="" providerId="" clId="Web-{D53754EF-A293-42BE-B106-90536D8A465A}" dt="2018-04-30T17:51:21.487" v="9"/>
      <pc:docMkLst>
        <pc:docMk/>
      </pc:docMkLst>
      <pc:sldChg chg="add del replId">
        <pc:chgData name="" userId="" providerId="" clId="Web-{D53754EF-A293-42BE-B106-90536D8A465A}" dt="2018-04-30T17:51:21.487" v="9"/>
        <pc:sldMkLst>
          <pc:docMk/>
          <pc:sldMk cId="3182978227" sldId="322"/>
        </pc:sldMkLst>
      </pc:sldChg>
      <pc:sldChg chg="modSp add del ord replId">
        <pc:chgData name="" userId="" providerId="" clId="Web-{D53754EF-A293-42BE-B106-90536D8A465A}" dt="2018-04-30T17:51:18.033" v="8"/>
        <pc:sldMkLst>
          <pc:docMk/>
          <pc:sldMk cId="781402841" sldId="323"/>
        </pc:sldMkLst>
        <pc:graphicFrameChg chg="modGraphic">
          <ac:chgData name="" userId="" providerId="" clId="Web-{D53754EF-A293-42BE-B106-90536D8A465A}" dt="2018-04-30T17:51:12.423" v="6"/>
          <ac:graphicFrameMkLst>
            <pc:docMk/>
            <pc:sldMk cId="781402841" sldId="323"/>
            <ac:graphicFrameMk id="4" creationId="{00000000-0000-0000-0000-000000000000}"/>
          </ac:graphicFrameMkLst>
        </pc:graphicFrameChg>
      </pc:sldChg>
    </pc:docChg>
  </pc:docChgLst>
  <pc:docChgLst>
    <pc:chgData clId="Web-{8C575096-EDAE-4878-B4BD-B2816E10E7A2}"/>
    <pc:docChg chg="modSld">
      <pc:chgData name="" userId="" providerId="" clId="Web-{8C575096-EDAE-4878-B4BD-B2816E10E7A2}" dt="2018-07-23T16:06:28.414" v="9" actId="1076"/>
      <pc:docMkLst>
        <pc:docMk/>
      </pc:docMkLst>
      <pc:sldChg chg="modNotes">
        <pc:chgData name="" userId="" providerId="" clId="Web-{8C575096-EDAE-4878-B4BD-B2816E10E7A2}" dt="2018-07-23T16:02:52.568" v="3"/>
        <pc:sldMkLst>
          <pc:docMk/>
          <pc:sldMk cId="1662751060" sldId="316"/>
        </pc:sldMkLst>
      </pc:sldChg>
      <pc:sldChg chg="addSp delSp modSp">
        <pc:chgData name="" userId="" providerId="" clId="Web-{8C575096-EDAE-4878-B4BD-B2816E10E7A2}" dt="2018-07-23T16:06:28.414" v="9" actId="1076"/>
        <pc:sldMkLst>
          <pc:docMk/>
          <pc:sldMk cId="1989857762" sldId="334"/>
        </pc:sldMkLst>
        <pc:picChg chg="add mod">
          <ac:chgData name="" userId="" providerId="" clId="Web-{8C575096-EDAE-4878-B4BD-B2816E10E7A2}" dt="2018-07-23T16:06:28.414" v="9" actId="1076"/>
          <ac:picMkLst>
            <pc:docMk/>
            <pc:sldMk cId="1989857762" sldId="334"/>
            <ac:picMk id="3" creationId="{FE6805A0-3EF6-4BD2-9360-6FD87EB312E5}"/>
          </ac:picMkLst>
        </pc:picChg>
        <pc:picChg chg="del">
          <ac:chgData name="" userId="" providerId="" clId="Web-{8C575096-EDAE-4878-B4BD-B2816E10E7A2}" dt="2018-07-23T16:05:51.851" v="4"/>
          <ac:picMkLst>
            <pc:docMk/>
            <pc:sldMk cId="1989857762" sldId="334"/>
            <ac:picMk id="13" creationId="{6BB49726-F5D7-1B4B-9AC5-FC7D7BB8B855}"/>
          </ac:picMkLst>
        </pc:picChg>
      </pc:sldChg>
    </pc:docChg>
  </pc:docChgLst>
  <pc:docChgLst>
    <pc:chgData clId="Web-{A9390DC5-47AC-4ADB-B066-75759747DD26}"/>
    <pc:docChg chg="modSld">
      <pc:chgData name="" userId="" providerId="" clId="Web-{A9390DC5-47AC-4ADB-B066-75759747DD26}" dt="2018-08-01T10:26:38.794" v="78"/>
      <pc:docMkLst>
        <pc:docMk/>
      </pc:docMkLst>
      <pc:sldChg chg="modSp modNotes">
        <pc:chgData name="" userId="" providerId="" clId="Web-{A9390DC5-47AC-4ADB-B066-75759747DD26}" dt="2018-08-01T10:26:38.794" v="78"/>
        <pc:sldMkLst>
          <pc:docMk/>
          <pc:sldMk cId="1170862590" sldId="326"/>
        </pc:sldMkLst>
        <pc:spChg chg="mod">
          <ac:chgData name="" userId="" providerId="" clId="Web-{A9390DC5-47AC-4ADB-B066-75759747DD26}" dt="2018-08-01T10:21:18.980" v="18" actId="20577"/>
          <ac:spMkLst>
            <pc:docMk/>
            <pc:sldMk cId="1170862590" sldId="326"/>
            <ac:spMk id="3" creationId="{00000000-0000-0000-0000-000000000000}"/>
          </ac:spMkLst>
        </pc:spChg>
      </pc:sldChg>
    </pc:docChg>
  </pc:docChgLst>
  <pc:docChgLst>
    <pc:chgData clId="Web-{92169896-61FC-4A20-AC40-11F3469987B1}"/>
    <pc:docChg chg="modSld">
      <pc:chgData name="" userId="" providerId="" clId="Web-{92169896-61FC-4A20-AC40-11F3469987B1}" dt="2018-07-16T14:13:33.156" v="27"/>
      <pc:docMkLst>
        <pc:docMk/>
      </pc:docMkLst>
      <pc:sldChg chg="modNotes">
        <pc:chgData name="" userId="" providerId="" clId="Web-{92169896-61FC-4A20-AC40-11F3469987B1}" dt="2018-07-16T14:00:17.289" v="10"/>
        <pc:sldMkLst>
          <pc:docMk/>
          <pc:sldMk cId="798799093" sldId="312"/>
        </pc:sldMkLst>
      </pc:sldChg>
      <pc:sldChg chg="modNotes">
        <pc:chgData name="" userId="" providerId="" clId="Web-{92169896-61FC-4A20-AC40-11F3469987B1}" dt="2018-07-16T13:57:55.125" v="3"/>
        <pc:sldMkLst>
          <pc:docMk/>
          <pc:sldMk cId="893981023" sldId="313"/>
        </pc:sldMkLst>
      </pc:sldChg>
      <pc:sldChg chg="modNotes">
        <pc:chgData name="" userId="" providerId="" clId="Web-{92169896-61FC-4A20-AC40-11F3469987B1}" dt="2018-07-16T14:00:09.632" v="9"/>
        <pc:sldMkLst>
          <pc:docMk/>
          <pc:sldMk cId="889249695" sldId="314"/>
        </pc:sldMkLst>
      </pc:sldChg>
      <pc:sldChg chg="modNotes">
        <pc:chgData name="" userId="" providerId="" clId="Web-{92169896-61FC-4A20-AC40-11F3469987B1}" dt="2018-07-16T13:59:35.059" v="7"/>
        <pc:sldMkLst>
          <pc:docMk/>
          <pc:sldMk cId="2196226774" sldId="315"/>
        </pc:sldMkLst>
      </pc:sldChg>
      <pc:sldChg chg="modNotes">
        <pc:chgData name="" userId="" providerId="" clId="Web-{92169896-61FC-4A20-AC40-11F3469987B1}" dt="2018-07-16T14:12:07.543" v="17"/>
        <pc:sldMkLst>
          <pc:docMk/>
          <pc:sldMk cId="1662751060" sldId="316"/>
        </pc:sldMkLst>
      </pc:sldChg>
      <pc:sldChg chg="modNotes">
        <pc:chgData name="" userId="" providerId="" clId="Web-{92169896-61FC-4A20-AC40-11F3469987B1}" dt="2018-07-16T14:13:19.311" v="24"/>
        <pc:sldMkLst>
          <pc:docMk/>
          <pc:sldMk cId="3101683487" sldId="317"/>
        </pc:sldMkLst>
      </pc:sldChg>
      <pc:sldChg chg="modNotes">
        <pc:chgData name="" userId="" providerId="" clId="Web-{92169896-61FC-4A20-AC40-11F3469987B1}" dt="2018-07-16T13:57:33.397" v="1"/>
        <pc:sldMkLst>
          <pc:docMk/>
          <pc:sldMk cId="1917936369" sldId="324"/>
        </pc:sldMkLst>
      </pc:sldChg>
      <pc:sldChg chg="modNotes">
        <pc:chgData name="" userId="" providerId="" clId="Web-{92169896-61FC-4A20-AC40-11F3469987B1}" dt="2018-07-16T14:13:33.156" v="27"/>
        <pc:sldMkLst>
          <pc:docMk/>
          <pc:sldMk cId="3589665238" sldId="325"/>
        </pc:sldMkLst>
      </pc:sldChg>
    </pc:docChg>
  </pc:docChgLst>
  <pc:docChgLst>
    <pc:chgData clId="Web-{C48F80E2-FEB7-41FD-8F15-B5EA367CEA2B}"/>
    <pc:docChg chg="modSld">
      <pc:chgData name="" userId="" providerId="" clId="Web-{C48F80E2-FEB7-41FD-8F15-B5EA367CEA2B}" dt="2018-07-24T22:30:03.127" v="252"/>
      <pc:docMkLst>
        <pc:docMk/>
      </pc:docMkLst>
      <pc:sldChg chg="modNotes">
        <pc:chgData name="" userId="" providerId="" clId="Web-{C48F80E2-FEB7-41FD-8F15-B5EA367CEA2B}" dt="2018-07-24T21:56:50.480" v="9"/>
        <pc:sldMkLst>
          <pc:docMk/>
          <pc:sldMk cId="4101225769" sldId="256"/>
        </pc:sldMkLst>
      </pc:sldChg>
      <pc:sldChg chg="modNotes">
        <pc:chgData name="" userId="" providerId="" clId="Web-{C48F80E2-FEB7-41FD-8F15-B5EA367CEA2B}" dt="2018-07-24T22:30:03.127" v="252"/>
        <pc:sldMkLst>
          <pc:docMk/>
          <pc:sldMk cId="965039308" sldId="327"/>
        </pc:sldMkLst>
      </pc:sldChg>
      <pc:sldChg chg="modNotes">
        <pc:chgData name="" userId="" providerId="" clId="Web-{C48F80E2-FEB7-41FD-8F15-B5EA367CEA2B}" dt="2018-07-24T22:26:49.996" v="220"/>
        <pc:sldMkLst>
          <pc:docMk/>
          <pc:sldMk cId="367406527" sldId="328"/>
        </pc:sldMkLst>
      </pc:sldChg>
      <pc:sldChg chg="modSp modNotes">
        <pc:chgData name="" userId="" providerId="" clId="Web-{C48F80E2-FEB7-41FD-8F15-B5EA367CEA2B}" dt="2018-07-24T22:08:07.262" v="77" actId="20577"/>
        <pc:sldMkLst>
          <pc:docMk/>
          <pc:sldMk cId="1600036691" sldId="330"/>
        </pc:sldMkLst>
        <pc:spChg chg="mod">
          <ac:chgData name="" userId="" providerId="" clId="Web-{C48F80E2-FEB7-41FD-8F15-B5EA367CEA2B}" dt="2018-07-24T22:08:07.262" v="77" actId="20577"/>
          <ac:spMkLst>
            <pc:docMk/>
            <pc:sldMk cId="1600036691" sldId="330"/>
            <ac:spMk id="3" creationId="{00000000-0000-0000-0000-000000000000}"/>
          </ac:spMkLst>
        </pc:spChg>
      </pc:sldChg>
      <pc:sldChg chg="modNotes">
        <pc:chgData name="" userId="" providerId="" clId="Web-{C48F80E2-FEB7-41FD-8F15-B5EA367CEA2B}" dt="2018-07-24T22:11:48.811" v="99"/>
        <pc:sldMkLst>
          <pc:docMk/>
          <pc:sldMk cId="1990891428" sldId="331"/>
        </pc:sldMkLst>
      </pc:sldChg>
    </pc:docChg>
  </pc:docChgLst>
  <pc:docChgLst>
    <pc:chgData clId="Web-{34E74FCC-46B8-4391-B242-C2F1FC3A9EFA}"/>
    <pc:docChg chg="modSld">
      <pc:chgData name="" userId="" providerId="" clId="Web-{34E74FCC-46B8-4391-B242-C2F1FC3A9EFA}" dt="2018-07-23T15:32:40.975" v="39" actId="20577"/>
      <pc:docMkLst>
        <pc:docMk/>
      </pc:docMkLst>
      <pc:sldChg chg="modNotes">
        <pc:chgData name="" userId="" providerId="" clId="Web-{34E74FCC-46B8-4391-B242-C2F1FC3A9EFA}" dt="2018-07-23T15:32:08.709" v="13"/>
        <pc:sldMkLst>
          <pc:docMk/>
          <pc:sldMk cId="180207288" sldId="309"/>
        </pc:sldMkLst>
      </pc:sldChg>
      <pc:sldChg chg="modSp modNotes">
        <pc:chgData name="" userId="" providerId="" clId="Web-{34E74FCC-46B8-4391-B242-C2F1FC3A9EFA}" dt="2018-07-23T15:32:40.975" v="38" actId="20577"/>
        <pc:sldMkLst>
          <pc:docMk/>
          <pc:sldMk cId="1170862590" sldId="326"/>
        </pc:sldMkLst>
        <pc:spChg chg="mod">
          <ac:chgData name="" userId="" providerId="" clId="Web-{34E74FCC-46B8-4391-B242-C2F1FC3A9EFA}" dt="2018-07-23T15:32:40.975" v="38" actId="20577"/>
          <ac:spMkLst>
            <pc:docMk/>
            <pc:sldMk cId="1170862590" sldId="326"/>
            <ac:spMk id="3" creationId="{00000000-0000-0000-0000-000000000000}"/>
          </ac:spMkLst>
        </pc:spChg>
      </pc:sldChg>
    </pc:docChg>
  </pc:docChgLst>
  <pc:docChgLst>
    <pc:chgData clId="Web-{58834E1F-B1A6-48A1-BA37-ABFE8652BD90}"/>
    <pc:docChg chg="modSld">
      <pc:chgData name="" userId="" providerId="" clId="Web-{58834E1F-B1A6-48A1-BA37-ABFE8652BD90}" dt="2018-07-25T00:11:00.483" v="68"/>
      <pc:docMkLst>
        <pc:docMk/>
      </pc:docMkLst>
      <pc:sldChg chg="modNotes">
        <pc:chgData name="" userId="" providerId="" clId="Web-{58834E1F-B1A6-48A1-BA37-ABFE8652BD90}" dt="2018-07-25T00:11:00.483" v="68"/>
        <pc:sldMkLst>
          <pc:docMk/>
          <pc:sldMk cId="3775041434" sldId="305"/>
        </pc:sldMkLst>
      </pc:sldChg>
      <pc:sldChg chg="modNotes">
        <pc:chgData name="" userId="" providerId="" clId="Web-{58834E1F-B1A6-48A1-BA37-ABFE8652BD90}" dt="2018-07-25T00:06:44.895" v="34"/>
        <pc:sldMkLst>
          <pc:docMk/>
          <pc:sldMk cId="965039308" sldId="327"/>
        </pc:sldMkLst>
      </pc:sldChg>
      <pc:sldChg chg="modNotes">
        <pc:chgData name="" userId="" providerId="" clId="Web-{58834E1F-B1A6-48A1-BA37-ABFE8652BD90}" dt="2018-07-25T00:05:08.485" v="17"/>
        <pc:sldMkLst>
          <pc:docMk/>
          <pc:sldMk cId="367406527" sldId="328"/>
        </pc:sldMkLst>
      </pc:sldChg>
    </pc:docChg>
  </pc:docChgLst>
  <pc:docChgLst>
    <pc:chgData clId="Web-{2B13D64E-65B7-48C3-9B67-70D3715D1AB5}"/>
    <pc:docChg chg="modSld">
      <pc:chgData name="" userId="" providerId="" clId="Web-{2B13D64E-65B7-48C3-9B67-70D3715D1AB5}" dt="2018-07-19T20:14:44.706" v="5"/>
      <pc:docMkLst>
        <pc:docMk/>
      </pc:docMkLst>
      <pc:sldChg chg="modNotes">
        <pc:chgData name="" userId="" providerId="" clId="Web-{2B13D64E-65B7-48C3-9B67-70D3715D1AB5}" dt="2018-07-19T20:14:22.503" v="1"/>
        <pc:sldMkLst>
          <pc:docMk/>
          <pc:sldMk cId="2503056175" sldId="323"/>
        </pc:sldMkLst>
      </pc:sldChg>
      <pc:sldChg chg="modNotes">
        <pc:chgData name="" userId="" providerId="" clId="Web-{2B13D64E-65B7-48C3-9B67-70D3715D1AB5}" dt="2018-07-19T20:14:44.706" v="5"/>
        <pc:sldMkLst>
          <pc:docMk/>
          <pc:sldMk cId="1917936369" sldId="324"/>
        </pc:sldMkLst>
      </pc:sldChg>
    </pc:docChg>
  </pc:docChgLst>
  <pc:docChgLst>
    <pc:chgData clId="Web-{646CB25D-2813-464E-AE10-07FEAA3F4770}"/>
    <pc:docChg chg="modSld">
      <pc:chgData name="" userId="" providerId="" clId="Web-{646CB25D-2813-464E-AE10-07FEAA3F4770}" dt="2018-07-25T13:32:32.073" v="246"/>
      <pc:docMkLst>
        <pc:docMk/>
      </pc:docMkLst>
      <pc:sldChg chg="modNotes">
        <pc:chgData name="" userId="" providerId="" clId="Web-{646CB25D-2813-464E-AE10-07FEAA3F4770}" dt="2018-07-25T13:21:49.639" v="6"/>
        <pc:sldMkLst>
          <pc:docMk/>
          <pc:sldMk cId="4101225769" sldId="256"/>
        </pc:sldMkLst>
      </pc:sldChg>
      <pc:sldChg chg="modNotes">
        <pc:chgData name="" userId="" providerId="" clId="Web-{646CB25D-2813-464E-AE10-07FEAA3F4770}" dt="2018-07-25T13:32:32.073" v="246"/>
        <pc:sldMkLst>
          <pc:docMk/>
          <pc:sldMk cId="3775041434" sldId="305"/>
        </pc:sldMkLst>
      </pc:sldChg>
      <pc:sldChg chg="modNotes">
        <pc:chgData name="" userId="" providerId="" clId="Web-{646CB25D-2813-464E-AE10-07FEAA3F4770}" dt="2018-07-25T13:28:25.584" v="189"/>
        <pc:sldMkLst>
          <pc:docMk/>
          <pc:sldMk cId="965039308" sldId="327"/>
        </pc:sldMkLst>
      </pc:sldChg>
      <pc:sldChg chg="modNotes">
        <pc:chgData name="" userId="" providerId="" clId="Web-{646CB25D-2813-464E-AE10-07FEAA3F4770}" dt="2018-07-25T13:25:32.487" v="110"/>
        <pc:sldMkLst>
          <pc:docMk/>
          <pc:sldMk cId="367406527" sldId="328"/>
        </pc:sldMkLst>
      </pc:sldChg>
      <pc:sldChg chg="modNotes">
        <pc:chgData name="" userId="" providerId="" clId="Web-{646CB25D-2813-464E-AE10-07FEAA3F4770}" dt="2018-07-25T13:21:16.138" v="5"/>
        <pc:sldMkLst>
          <pc:docMk/>
          <pc:sldMk cId="1600036691" sldId="330"/>
        </pc:sldMkLst>
      </pc:sldChg>
      <pc:sldChg chg="modNotes">
        <pc:chgData name="" userId="" providerId="" clId="Web-{646CB25D-2813-464E-AE10-07FEAA3F4770}" dt="2018-07-25T13:25:46.877" v="113"/>
        <pc:sldMkLst>
          <pc:docMk/>
          <pc:sldMk cId="1990891428" sldId="331"/>
        </pc:sldMkLst>
      </pc:sldChg>
    </pc:docChg>
  </pc:docChgLst>
  <pc:docChgLst>
    <pc:chgData clId="Web-{A79750DA-11C4-47E1-BE9B-0EEEC7AB47BB}"/>
    <pc:docChg chg="modSld">
      <pc:chgData name="" userId="" providerId="" clId="Web-{A79750DA-11C4-47E1-BE9B-0EEEC7AB47BB}" dt="2018-07-23T16:19:48.927" v="24"/>
      <pc:docMkLst>
        <pc:docMk/>
      </pc:docMkLst>
      <pc:sldChg chg="modNotes">
        <pc:chgData name="" userId="" providerId="" clId="Web-{A79750DA-11C4-47E1-BE9B-0EEEC7AB47BB}" dt="2018-07-23T15:54:58.734" v="18"/>
        <pc:sldMkLst>
          <pc:docMk/>
          <pc:sldMk cId="1415666000" sldId="308"/>
        </pc:sldMkLst>
      </pc:sldChg>
      <pc:sldChg chg="modNotes">
        <pc:chgData name="" userId="" providerId="" clId="Web-{A79750DA-11C4-47E1-BE9B-0EEEC7AB47BB}" dt="2018-07-23T16:02:12.849" v="21"/>
        <pc:sldMkLst>
          <pc:docMk/>
          <pc:sldMk cId="1662751060" sldId="316"/>
        </pc:sldMkLst>
      </pc:sldChg>
      <pc:sldChg chg="modNotes">
        <pc:chgData name="" userId="" providerId="" clId="Web-{A79750DA-11C4-47E1-BE9B-0EEEC7AB47BB}" dt="2018-07-23T16:19:48.927" v="24"/>
        <pc:sldMkLst>
          <pc:docMk/>
          <pc:sldMk cId="3101683487" sldId="317"/>
        </pc:sldMkLst>
      </pc:sldChg>
      <pc:sldChg chg="modNotes">
        <pc:chgData name="" userId="" providerId="" clId="Web-{A79750DA-11C4-47E1-BE9B-0EEEC7AB47BB}" dt="2018-07-23T15:24:36.500" v="15"/>
        <pc:sldMkLst>
          <pc:docMk/>
          <pc:sldMk cId="367406527" sldId="328"/>
        </pc:sldMkLst>
      </pc:sldChg>
      <pc:sldChg chg="modNotes">
        <pc:chgData name="" userId="" providerId="" clId="Web-{A79750DA-11C4-47E1-BE9B-0EEEC7AB47BB}" dt="2018-07-23T16:05:07.695" v="22"/>
        <pc:sldMkLst>
          <pc:docMk/>
          <pc:sldMk cId="562655228" sldId="329"/>
        </pc:sldMkLst>
      </pc:sldChg>
      <pc:sldChg chg="modSp">
        <pc:chgData name="" userId="" providerId="" clId="Web-{A79750DA-11C4-47E1-BE9B-0EEEC7AB47BB}" dt="2018-07-23T15:23:20.343" v="4" actId="20577"/>
        <pc:sldMkLst>
          <pc:docMk/>
          <pc:sldMk cId="1600036691" sldId="330"/>
        </pc:sldMkLst>
        <pc:spChg chg="mod">
          <ac:chgData name="" userId="" providerId="" clId="Web-{A79750DA-11C4-47E1-BE9B-0EEEC7AB47BB}" dt="2018-07-23T15:23:20.343" v="4" actId="20577"/>
          <ac:spMkLst>
            <pc:docMk/>
            <pc:sldMk cId="1600036691" sldId="330"/>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bar"/>
        <c:grouping val="clustered"/>
        <c:varyColors val="0"/>
        <c:ser>
          <c:idx val="0"/>
          <c:order val="0"/>
          <c:tx>
            <c:strRef>
              <c:f>Sheet1!$B$1</c:f>
              <c:strCache>
                <c:ptCount val="1"/>
                <c:pt idx="0">
                  <c:v>Publications across the globe</c:v>
                </c:pt>
              </c:strCache>
            </c:strRef>
          </c:tx>
          <c:invertIfNegative val="0"/>
          <c:cat>
            <c:strRef>
              <c:f>Sheet1!$A$2:$A$7</c:f>
              <c:strCache>
                <c:ptCount val="6"/>
                <c:pt idx="0">
                  <c:v>US</c:v>
                </c:pt>
                <c:pt idx="1">
                  <c:v>Australia &amp; New Zealand</c:v>
                </c:pt>
                <c:pt idx="2">
                  <c:v>Africa</c:v>
                </c:pt>
                <c:pt idx="3">
                  <c:v>Canada</c:v>
                </c:pt>
                <c:pt idx="4">
                  <c:v>China &amp; Phillippines</c:v>
                </c:pt>
                <c:pt idx="5">
                  <c:v>Central &amp; South America</c:v>
                </c:pt>
              </c:strCache>
            </c:strRef>
          </c:cat>
          <c:val>
            <c:numRef>
              <c:f>Sheet1!$B$2:$B$7</c:f>
              <c:numCache>
                <c:formatCode>General</c:formatCode>
                <c:ptCount val="6"/>
                <c:pt idx="0">
                  <c:v>43</c:v>
                </c:pt>
                <c:pt idx="1">
                  <c:v>24</c:v>
                </c:pt>
                <c:pt idx="2">
                  <c:v>13</c:v>
                </c:pt>
                <c:pt idx="3">
                  <c:v>9</c:v>
                </c:pt>
                <c:pt idx="4">
                  <c:v>4</c:v>
                </c:pt>
                <c:pt idx="5">
                  <c:v>3</c:v>
                </c:pt>
              </c:numCache>
            </c:numRef>
          </c:val>
          <c:extLst>
            <c:ext xmlns:c16="http://schemas.microsoft.com/office/drawing/2014/chart" uri="{C3380CC4-5D6E-409C-BE32-E72D297353CC}">
              <c16:uniqueId val="{00000000-DB43-40F4-9127-8620CB0A3C5A}"/>
            </c:ext>
          </c:extLst>
        </c:ser>
        <c:dLbls>
          <c:showLegendKey val="0"/>
          <c:showVal val="0"/>
          <c:showCatName val="0"/>
          <c:showSerName val="0"/>
          <c:showPercent val="0"/>
          <c:showBubbleSize val="0"/>
        </c:dLbls>
        <c:gapWidth val="150"/>
        <c:axId val="1531009424"/>
        <c:axId val="1531011744"/>
      </c:barChart>
      <c:catAx>
        <c:axId val="1531009424"/>
        <c:scaling>
          <c:orientation val="minMax"/>
        </c:scaling>
        <c:delete val="0"/>
        <c:axPos val="l"/>
        <c:numFmt formatCode="General" sourceLinked="0"/>
        <c:majorTickMark val="out"/>
        <c:minorTickMark val="none"/>
        <c:tickLblPos val="nextTo"/>
        <c:crossAx val="1531011744"/>
        <c:crosses val="autoZero"/>
        <c:auto val="1"/>
        <c:lblAlgn val="ctr"/>
        <c:lblOffset val="100"/>
        <c:noMultiLvlLbl val="0"/>
      </c:catAx>
      <c:valAx>
        <c:axId val="1531011744"/>
        <c:scaling>
          <c:orientation val="minMax"/>
        </c:scaling>
        <c:delete val="0"/>
        <c:axPos val="b"/>
        <c:majorGridlines/>
        <c:numFmt formatCode="General" sourceLinked="1"/>
        <c:majorTickMark val="out"/>
        <c:minorTickMark val="none"/>
        <c:tickLblPos val="nextTo"/>
        <c:crossAx val="1531009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cat>
            <c:strRef>
              <c:f>Sheet1!$A$2:$A$5</c:f>
              <c:strCache>
                <c:ptCount val="4"/>
                <c:pt idx="0">
                  <c:v>Descriptive (N=38)</c:v>
                </c:pt>
                <c:pt idx="1">
                  <c:v>Empirical (N=49)</c:v>
                </c:pt>
                <c:pt idx="2">
                  <c:v>Conceptual (N=9)</c:v>
                </c:pt>
                <c:pt idx="3">
                  <c:v>Research Brief (N=1)</c:v>
                </c:pt>
              </c:strCache>
            </c:strRef>
          </c:cat>
          <c:val>
            <c:numRef>
              <c:f>Sheet1!$B$2:$B$5</c:f>
              <c:numCache>
                <c:formatCode>General</c:formatCode>
                <c:ptCount val="4"/>
                <c:pt idx="0">
                  <c:v>39.200000000000003</c:v>
                </c:pt>
                <c:pt idx="1">
                  <c:v>50.5</c:v>
                </c:pt>
                <c:pt idx="2">
                  <c:v>9.2000000000000011</c:v>
                </c:pt>
                <c:pt idx="3">
                  <c:v>1</c:v>
                </c:pt>
              </c:numCache>
            </c:numRef>
          </c:val>
          <c:extLst>
            <c:ext xmlns:c16="http://schemas.microsoft.com/office/drawing/2014/chart" uri="{C3380CC4-5D6E-409C-BE32-E72D297353CC}">
              <c16:uniqueId val="{00000000-DFA7-448E-8738-87B24A555985}"/>
            </c:ext>
          </c:extLst>
        </c:ser>
        <c:dLbls>
          <c:showLegendKey val="0"/>
          <c:showVal val="0"/>
          <c:showCatName val="0"/>
          <c:showSerName val="0"/>
          <c:showPercent val="0"/>
          <c:showBubbleSize val="0"/>
          <c:showLeaderLines val="1"/>
        </c:dLbls>
      </c:pie3DChart>
    </c:plotArea>
    <c:legend>
      <c:legendPos val="r"/>
      <c:layout>
        <c:manualLayout>
          <c:xMode val="edge"/>
          <c:yMode val="edge"/>
          <c:x val="0.64513211637233403"/>
          <c:y val="0.26181725869671302"/>
          <c:w val="0.34336340463732401"/>
          <c:h val="0.42379054469314098"/>
        </c:manualLayout>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0"/>
          <c:y val="2.6329647182727799E-2"/>
          <c:w val="0.62541841724912595"/>
          <c:h val="0.92759347024749905"/>
        </c:manualLayout>
      </c:layout>
      <c:pie3DChart>
        <c:varyColors val="1"/>
        <c:ser>
          <c:idx val="0"/>
          <c:order val="0"/>
          <c:tx>
            <c:strRef>
              <c:f>Sheet1!$B$1</c:f>
              <c:strCache>
                <c:ptCount val="1"/>
                <c:pt idx="0">
                  <c:v>Sales</c:v>
                </c:pt>
              </c:strCache>
            </c:strRef>
          </c:tx>
          <c:cat>
            <c:strRef>
              <c:f>Sheet1!$A$2:$A$5</c:f>
              <c:strCache>
                <c:ptCount val="4"/>
                <c:pt idx="0">
                  <c:v>Descriptive (N=38)</c:v>
                </c:pt>
                <c:pt idx="1">
                  <c:v>Empirical (N=49)</c:v>
                </c:pt>
                <c:pt idx="2">
                  <c:v>Conceptual (N=9)</c:v>
                </c:pt>
                <c:pt idx="3">
                  <c:v>Research Brief (N=1)</c:v>
                </c:pt>
              </c:strCache>
            </c:strRef>
          </c:cat>
          <c:val>
            <c:numRef>
              <c:f>Sheet1!$B$2:$B$5</c:f>
              <c:numCache>
                <c:formatCode>General</c:formatCode>
                <c:ptCount val="4"/>
                <c:pt idx="0">
                  <c:v>39.200000000000003</c:v>
                </c:pt>
                <c:pt idx="1">
                  <c:v>50.5</c:v>
                </c:pt>
                <c:pt idx="2">
                  <c:v>9.2000000000000011</c:v>
                </c:pt>
                <c:pt idx="3">
                  <c:v>1</c:v>
                </c:pt>
              </c:numCache>
            </c:numRef>
          </c:val>
          <c:extLst>
            <c:ext xmlns:c16="http://schemas.microsoft.com/office/drawing/2014/chart" uri="{C3380CC4-5D6E-409C-BE32-E72D297353CC}">
              <c16:uniqueId val="{00000000-DD48-2748-A498-B7873AC25D78}"/>
            </c:ext>
          </c:extLst>
        </c:ser>
        <c:dLbls>
          <c:showLegendKey val="0"/>
          <c:showVal val="0"/>
          <c:showCatName val="0"/>
          <c:showSerName val="0"/>
          <c:showPercent val="0"/>
          <c:showBubbleSize val="0"/>
          <c:showLeaderLines val="1"/>
        </c:dLbls>
      </c:pie3DChart>
    </c:plotArea>
    <c:legend>
      <c:legendPos val="r"/>
      <c:legendEntry>
        <c:idx val="0"/>
        <c:txPr>
          <a:bodyPr/>
          <a:lstStyle/>
          <a:p>
            <a:pPr>
              <a:defRPr sz="1400" b="1" i="0" baseline="0"/>
            </a:pPr>
            <a:endParaRPr lang="en-US"/>
          </a:p>
        </c:txPr>
      </c:legendEntry>
      <c:legendEntry>
        <c:idx val="1"/>
        <c:txPr>
          <a:bodyPr/>
          <a:lstStyle/>
          <a:p>
            <a:pPr>
              <a:defRPr sz="1400" b="1" i="0" baseline="0"/>
            </a:pPr>
            <a:endParaRPr lang="en-US"/>
          </a:p>
        </c:txPr>
      </c:legendEntry>
      <c:legendEntry>
        <c:idx val="2"/>
        <c:txPr>
          <a:bodyPr/>
          <a:lstStyle/>
          <a:p>
            <a:pPr>
              <a:defRPr sz="1400" b="1" i="0" baseline="0"/>
            </a:pPr>
            <a:endParaRPr lang="en-US"/>
          </a:p>
        </c:txPr>
      </c:legendEntry>
      <c:layout>
        <c:manualLayout>
          <c:xMode val="edge"/>
          <c:yMode val="edge"/>
          <c:x val="0.59723938063776505"/>
          <c:y val="0.11042177192305901"/>
          <c:w val="0.34336340463732401"/>
          <c:h val="0.69037812068515103"/>
        </c:manualLayout>
      </c:layout>
      <c:overlay val="0"/>
      <c:txPr>
        <a:bodyPr/>
        <a:lstStyle/>
        <a:p>
          <a:pPr>
            <a:defRPr sz="1400" b="1" i="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A4894-6513-7F44-84C8-4BF7F0EB6D70}" type="doc">
      <dgm:prSet loTypeId="urn:microsoft.com/office/officeart/2005/8/layout/venn3" loCatId="" qsTypeId="urn:microsoft.com/office/officeart/2005/8/quickstyle/simple4" qsCatId="simple" csTypeId="urn:microsoft.com/office/officeart/2005/8/colors/accent1_2" csCatId="accent1" phldr="1"/>
      <dgm:spPr/>
    </dgm:pt>
    <dgm:pt modelId="{25869120-5A0D-5847-ABBE-567D9A8150AC}" type="pres">
      <dgm:prSet presAssocID="{BB3A4894-6513-7F44-84C8-4BF7F0EB6D70}" presName="Name0" presStyleCnt="0">
        <dgm:presLayoutVars>
          <dgm:dir/>
          <dgm:resizeHandles val="exact"/>
        </dgm:presLayoutVars>
      </dgm:prSet>
      <dgm:spPr/>
    </dgm:pt>
  </dgm:ptLst>
  <dgm:cxnLst>
    <dgm:cxn modelId="{9FE62C76-4CAE-D648-BC02-336E3A2658AD}" type="presOf" srcId="{BB3A4894-6513-7F44-84C8-4BF7F0EB6D70}" destId="{25869120-5A0D-5847-ABBE-567D9A8150AC}"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A4894-6513-7F44-84C8-4BF7F0EB6D70}" type="doc">
      <dgm:prSet loTypeId="urn:microsoft.com/office/officeart/2005/8/layout/venn3" loCatId="" qsTypeId="urn:microsoft.com/office/officeart/2005/8/quickstyle/simple4" qsCatId="simple" csTypeId="urn:microsoft.com/office/officeart/2005/8/colors/accent1_2" csCatId="accent1" phldr="1"/>
      <dgm:spPr/>
    </dgm:pt>
    <dgm:pt modelId="{62C74E40-35E5-984E-97D1-D242B283B8E4}">
      <dgm:prSet phldrT="[Text]" custT="1"/>
      <dgm:spPr/>
      <dgm:t>
        <a:bodyPr/>
        <a:lstStyle/>
        <a:p>
          <a:pPr marR="0" eaLnBrk="1" fontAlgn="auto" latinLnBrk="0" hangingPunct="1">
            <a:buClrTx/>
            <a:buSzTx/>
            <a:buFontTx/>
            <a:tabLst/>
            <a:defRPr/>
          </a:pPr>
          <a:r>
            <a:rPr lang="en-US" sz="2400" b="1" i="0" dirty="0"/>
            <a:t>DeYoung, 1987</a:t>
          </a:r>
        </a:p>
      </dgm:t>
    </dgm:pt>
    <dgm:pt modelId="{A4DAAF1D-27D7-8E48-A3B8-F0545CDDF3C0}" type="parTrans" cxnId="{4F99E02C-ECA2-134E-938E-F3DE2EC5884A}">
      <dgm:prSet/>
      <dgm:spPr/>
      <dgm:t>
        <a:bodyPr/>
        <a:lstStyle/>
        <a:p>
          <a:endParaRPr lang="en-US"/>
        </a:p>
      </dgm:t>
    </dgm:pt>
    <dgm:pt modelId="{10AB67AB-52C8-AA4C-9550-EE273792426E}" type="sibTrans" cxnId="{4F99E02C-ECA2-134E-938E-F3DE2EC5884A}">
      <dgm:prSet/>
      <dgm:spPr/>
      <dgm:t>
        <a:bodyPr/>
        <a:lstStyle/>
        <a:p>
          <a:endParaRPr lang="en-US"/>
        </a:p>
      </dgm:t>
    </dgm:pt>
    <dgm:pt modelId="{ECB4F199-8C09-3244-86F5-3145F6780448}">
      <dgm:prSet phldrT="[Text]" custT="1"/>
      <dgm:spPr/>
      <dgm:t>
        <a:bodyPr/>
        <a:lstStyle/>
        <a:p>
          <a:pPr marR="0" eaLnBrk="1" fontAlgn="auto" latinLnBrk="0" hangingPunct="1">
            <a:buClrTx/>
            <a:buSzTx/>
            <a:buFontTx/>
            <a:tabLst/>
            <a:defRPr/>
          </a:pPr>
          <a:r>
            <a:rPr lang="en-US" sz="2400" b="1" i="0" dirty="0"/>
            <a:t>Yarrow et al., 1999</a:t>
          </a:r>
        </a:p>
      </dgm:t>
    </dgm:pt>
    <dgm:pt modelId="{066B103F-51FC-9242-A778-BBD4259452E3}" type="parTrans" cxnId="{B2AFECC4-CFAB-B749-B232-AB2505BE3A34}">
      <dgm:prSet/>
      <dgm:spPr/>
      <dgm:t>
        <a:bodyPr/>
        <a:lstStyle/>
        <a:p>
          <a:endParaRPr lang="en-US"/>
        </a:p>
      </dgm:t>
    </dgm:pt>
    <dgm:pt modelId="{76B6F0B6-767E-CE44-A965-AFE0E6BD8075}" type="sibTrans" cxnId="{B2AFECC4-CFAB-B749-B232-AB2505BE3A34}">
      <dgm:prSet/>
      <dgm:spPr/>
      <dgm:t>
        <a:bodyPr/>
        <a:lstStyle/>
        <a:p>
          <a:endParaRPr lang="en-US"/>
        </a:p>
      </dgm:t>
    </dgm:pt>
    <dgm:pt modelId="{B9272B04-2B56-1A40-856B-160253DBEDC5}">
      <dgm:prSet phldrT="[Text]" custT="1"/>
      <dgm:spPr/>
      <dgm:t>
        <a:bodyPr/>
        <a:lstStyle/>
        <a:p>
          <a:pPr marR="0" eaLnBrk="1" fontAlgn="auto" latinLnBrk="0" hangingPunct="1">
            <a:buClrTx/>
            <a:buSzTx/>
            <a:buFontTx/>
            <a:tabLst/>
            <a:defRPr/>
          </a:pPr>
          <a:r>
            <a:rPr lang="en-US" sz="2400" b="1" i="0" dirty="0"/>
            <a:t>Biddle &amp; </a:t>
          </a:r>
          <a:r>
            <a:rPr lang="en-US" sz="2400" b="1" i="0" dirty="0" err="1"/>
            <a:t>Azano</a:t>
          </a:r>
          <a:r>
            <a:rPr lang="en-US" sz="2400" b="1" i="0" dirty="0"/>
            <a:t>, 2016</a:t>
          </a:r>
        </a:p>
      </dgm:t>
    </dgm:pt>
    <dgm:pt modelId="{B53E5AC7-49F3-A349-8ABF-37F249326067}" type="parTrans" cxnId="{DBA87AAA-BF86-3646-8C95-BDB373257EB3}">
      <dgm:prSet/>
      <dgm:spPr/>
      <dgm:t>
        <a:bodyPr/>
        <a:lstStyle/>
        <a:p>
          <a:endParaRPr lang="en-US"/>
        </a:p>
      </dgm:t>
    </dgm:pt>
    <dgm:pt modelId="{70B5F781-DB7A-0441-B0A4-32A85DC4A466}" type="sibTrans" cxnId="{DBA87AAA-BF86-3646-8C95-BDB373257EB3}">
      <dgm:prSet/>
      <dgm:spPr/>
      <dgm:t>
        <a:bodyPr/>
        <a:lstStyle/>
        <a:p>
          <a:endParaRPr lang="en-US"/>
        </a:p>
      </dgm:t>
    </dgm:pt>
    <dgm:pt modelId="{25869120-5A0D-5847-ABBE-567D9A8150AC}" type="pres">
      <dgm:prSet presAssocID="{BB3A4894-6513-7F44-84C8-4BF7F0EB6D70}" presName="Name0" presStyleCnt="0">
        <dgm:presLayoutVars>
          <dgm:dir/>
          <dgm:resizeHandles val="exact"/>
        </dgm:presLayoutVars>
      </dgm:prSet>
      <dgm:spPr/>
    </dgm:pt>
    <dgm:pt modelId="{743A1C69-21DB-AA4B-9989-2ACF2857C56B}" type="pres">
      <dgm:prSet presAssocID="{62C74E40-35E5-984E-97D1-D242B283B8E4}" presName="Name5" presStyleLbl="vennNode1" presStyleIdx="0" presStyleCnt="3" custScaleX="44682" custScaleY="17582" custLinFactX="-14289" custLinFactNeighborX="-100000" custLinFactNeighborY="-7981">
        <dgm:presLayoutVars>
          <dgm:bulletEnabled val="1"/>
        </dgm:presLayoutVars>
      </dgm:prSet>
      <dgm:spPr/>
      <dgm:t>
        <a:bodyPr/>
        <a:lstStyle/>
        <a:p>
          <a:endParaRPr lang="en-US"/>
        </a:p>
      </dgm:t>
    </dgm:pt>
    <dgm:pt modelId="{D91586D2-8C0F-BB4E-8905-36F0B9AE3ECE}" type="pres">
      <dgm:prSet presAssocID="{10AB67AB-52C8-AA4C-9550-EE273792426E}" presName="space" presStyleCnt="0"/>
      <dgm:spPr/>
    </dgm:pt>
    <dgm:pt modelId="{A01B19B7-D54E-1747-BC25-BF67877B8A3F}" type="pres">
      <dgm:prSet presAssocID="{ECB4F199-8C09-3244-86F5-3145F6780448}" presName="Name5" presStyleLbl="vennNode1" presStyleIdx="1" presStyleCnt="3" custScaleX="44682" custScaleY="17582" custLinFactX="2521" custLinFactNeighborX="100000" custLinFactNeighborY="-8452">
        <dgm:presLayoutVars>
          <dgm:bulletEnabled val="1"/>
        </dgm:presLayoutVars>
      </dgm:prSet>
      <dgm:spPr/>
      <dgm:t>
        <a:bodyPr/>
        <a:lstStyle/>
        <a:p>
          <a:endParaRPr lang="en-US"/>
        </a:p>
      </dgm:t>
    </dgm:pt>
    <dgm:pt modelId="{D6AF231F-CC9A-7043-B045-30C84065DFDF}" type="pres">
      <dgm:prSet presAssocID="{76B6F0B6-767E-CE44-A965-AFE0E6BD8075}" presName="space" presStyleCnt="0"/>
      <dgm:spPr/>
    </dgm:pt>
    <dgm:pt modelId="{64F46155-307D-5647-BC62-BF23A6668E44}" type="pres">
      <dgm:prSet presAssocID="{B9272B04-2B56-1A40-856B-160253DBEDC5}" presName="Name5" presStyleLbl="vennNode1" presStyleIdx="2" presStyleCnt="3" custScaleX="44682" custScaleY="17582" custLinFactX="-4954" custLinFactNeighborX="-100000" custLinFactNeighborY="10395">
        <dgm:presLayoutVars>
          <dgm:bulletEnabled val="1"/>
        </dgm:presLayoutVars>
      </dgm:prSet>
      <dgm:spPr/>
      <dgm:t>
        <a:bodyPr/>
        <a:lstStyle/>
        <a:p>
          <a:endParaRPr lang="en-US"/>
        </a:p>
      </dgm:t>
    </dgm:pt>
  </dgm:ptLst>
  <dgm:cxnLst>
    <dgm:cxn modelId="{9646C14F-EBE7-6E4D-9D66-ECDC14EF1F61}" type="presOf" srcId="{ECB4F199-8C09-3244-86F5-3145F6780448}" destId="{A01B19B7-D54E-1747-BC25-BF67877B8A3F}" srcOrd="0" destOrd="0" presId="urn:microsoft.com/office/officeart/2005/8/layout/venn3"/>
    <dgm:cxn modelId="{4F99E02C-ECA2-134E-938E-F3DE2EC5884A}" srcId="{BB3A4894-6513-7F44-84C8-4BF7F0EB6D70}" destId="{62C74E40-35E5-984E-97D1-D242B283B8E4}" srcOrd="0" destOrd="0" parTransId="{A4DAAF1D-27D7-8E48-A3B8-F0545CDDF3C0}" sibTransId="{10AB67AB-52C8-AA4C-9550-EE273792426E}"/>
    <dgm:cxn modelId="{32F19BFF-1EBC-0643-990E-835B6BE6085E}" type="presOf" srcId="{B9272B04-2B56-1A40-856B-160253DBEDC5}" destId="{64F46155-307D-5647-BC62-BF23A6668E44}" srcOrd="0" destOrd="0" presId="urn:microsoft.com/office/officeart/2005/8/layout/venn3"/>
    <dgm:cxn modelId="{83B0D169-38A8-3B49-B28C-21E46E46EA39}" type="presOf" srcId="{62C74E40-35E5-984E-97D1-D242B283B8E4}" destId="{743A1C69-21DB-AA4B-9989-2ACF2857C56B}" srcOrd="0" destOrd="0" presId="urn:microsoft.com/office/officeart/2005/8/layout/venn3"/>
    <dgm:cxn modelId="{B2AFECC4-CFAB-B749-B232-AB2505BE3A34}" srcId="{BB3A4894-6513-7F44-84C8-4BF7F0EB6D70}" destId="{ECB4F199-8C09-3244-86F5-3145F6780448}" srcOrd="1" destOrd="0" parTransId="{066B103F-51FC-9242-A778-BBD4259452E3}" sibTransId="{76B6F0B6-767E-CE44-A965-AFE0E6BD8075}"/>
    <dgm:cxn modelId="{DBA87AAA-BF86-3646-8C95-BDB373257EB3}" srcId="{BB3A4894-6513-7F44-84C8-4BF7F0EB6D70}" destId="{B9272B04-2B56-1A40-856B-160253DBEDC5}" srcOrd="2" destOrd="0" parTransId="{B53E5AC7-49F3-A349-8ABF-37F249326067}" sibTransId="{70B5F781-DB7A-0441-B0A4-32A85DC4A466}"/>
    <dgm:cxn modelId="{D4ABEFF4-ABA6-9A4A-9B42-D0A78370813F}" type="presOf" srcId="{BB3A4894-6513-7F44-84C8-4BF7F0EB6D70}" destId="{25869120-5A0D-5847-ABBE-567D9A8150AC}" srcOrd="0" destOrd="0" presId="urn:microsoft.com/office/officeart/2005/8/layout/venn3"/>
    <dgm:cxn modelId="{2E2BF189-5484-1A4F-A934-567CCB3C778B}" type="presParOf" srcId="{25869120-5A0D-5847-ABBE-567D9A8150AC}" destId="{743A1C69-21DB-AA4B-9989-2ACF2857C56B}" srcOrd="0" destOrd="0" presId="urn:microsoft.com/office/officeart/2005/8/layout/venn3"/>
    <dgm:cxn modelId="{FACD1F16-E4D2-DD46-AD97-D299F566764E}" type="presParOf" srcId="{25869120-5A0D-5847-ABBE-567D9A8150AC}" destId="{D91586D2-8C0F-BB4E-8905-36F0B9AE3ECE}" srcOrd="1" destOrd="0" presId="urn:microsoft.com/office/officeart/2005/8/layout/venn3"/>
    <dgm:cxn modelId="{D8AFD211-4C1A-2C43-B4D2-A684F1A8CB20}" type="presParOf" srcId="{25869120-5A0D-5847-ABBE-567D9A8150AC}" destId="{A01B19B7-D54E-1747-BC25-BF67877B8A3F}" srcOrd="2" destOrd="0" presId="urn:microsoft.com/office/officeart/2005/8/layout/venn3"/>
    <dgm:cxn modelId="{7CA6036D-D726-1F46-AD39-6A3340310062}" type="presParOf" srcId="{25869120-5A0D-5847-ABBE-567D9A8150AC}" destId="{D6AF231F-CC9A-7043-B045-30C84065DFDF}" srcOrd="3" destOrd="0" presId="urn:microsoft.com/office/officeart/2005/8/layout/venn3"/>
    <dgm:cxn modelId="{AE489F72-331C-FF47-ABDF-C2F70F891A75}" type="presParOf" srcId="{25869120-5A0D-5847-ABBE-567D9A8150AC}" destId="{64F46155-307D-5647-BC62-BF23A6668E44}"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3A4894-6513-7F44-84C8-4BF7F0EB6D70}" type="doc">
      <dgm:prSet loTypeId="urn:microsoft.com/office/officeart/2005/8/layout/venn3" loCatId="" qsTypeId="urn:microsoft.com/office/officeart/2005/8/quickstyle/simple4" qsCatId="simple" csTypeId="urn:microsoft.com/office/officeart/2005/8/colors/accent1_2" csCatId="accent1" phldr="1"/>
      <dgm:spPr/>
    </dgm:pt>
    <dgm:pt modelId="{B4EB652A-8E6A-9A4B-9FA0-6991F7868E3C}">
      <dgm:prSet phldrT="[Text]"/>
      <dgm:spPr/>
      <dgm:t>
        <a:bodyPr/>
        <a:lstStyle/>
        <a:p>
          <a:r>
            <a:rPr lang="en-US" b="1" dirty="0"/>
            <a:t>Preparing teachers for </a:t>
          </a:r>
          <a:r>
            <a:rPr lang="en-US" b="1" i="1" dirty="0"/>
            <a:t>some</a:t>
          </a:r>
          <a:r>
            <a:rPr lang="en-US" b="1" i="0" dirty="0"/>
            <a:t>where</a:t>
          </a:r>
          <a:endParaRPr lang="en-US" i="0" dirty="0"/>
        </a:p>
      </dgm:t>
    </dgm:pt>
    <dgm:pt modelId="{0705C0E5-09EE-8A43-9F6F-BFA7B64CED31}" type="parTrans" cxnId="{7C81E8C8-7629-E247-AB1F-CC9CC41B5F94}">
      <dgm:prSet/>
      <dgm:spPr/>
      <dgm:t>
        <a:bodyPr/>
        <a:lstStyle/>
        <a:p>
          <a:endParaRPr lang="en-US"/>
        </a:p>
      </dgm:t>
    </dgm:pt>
    <dgm:pt modelId="{B5B3AD2C-CD31-BB47-92D4-208809494701}" type="sibTrans" cxnId="{7C81E8C8-7629-E247-AB1F-CC9CC41B5F94}">
      <dgm:prSet/>
      <dgm:spPr/>
      <dgm:t>
        <a:bodyPr/>
        <a:lstStyle/>
        <a:p>
          <a:endParaRPr lang="en-US"/>
        </a:p>
      </dgm:t>
    </dgm:pt>
    <dgm:pt modelId="{8385A7EC-771A-B441-BA47-8F408D20435E}">
      <dgm:prSet phldrT="[Text]"/>
      <dgm:spPr/>
      <dgm:t>
        <a:bodyPr/>
        <a:lstStyle/>
        <a:p>
          <a:r>
            <a:rPr lang="en-US" b="1" dirty="0"/>
            <a:t>Preparing teachers for </a:t>
          </a:r>
          <a:r>
            <a:rPr lang="en-US" b="1" i="1" dirty="0"/>
            <a:t>any</a:t>
          </a:r>
          <a:r>
            <a:rPr lang="en-US" b="1" i="0" dirty="0"/>
            <a:t>where</a:t>
          </a:r>
          <a:endParaRPr lang="en-US" i="0" dirty="0"/>
        </a:p>
      </dgm:t>
    </dgm:pt>
    <dgm:pt modelId="{5DB9AD07-2082-BA44-B74E-D86B0958894B}" type="parTrans" cxnId="{1ECC4C1F-174E-8146-93D5-F25FC0E5B344}">
      <dgm:prSet/>
      <dgm:spPr/>
      <dgm:t>
        <a:bodyPr/>
        <a:lstStyle/>
        <a:p>
          <a:endParaRPr lang="en-US"/>
        </a:p>
      </dgm:t>
    </dgm:pt>
    <dgm:pt modelId="{DEFF9511-D3BB-9C4A-B6BF-70AF29DE9B84}" type="sibTrans" cxnId="{1ECC4C1F-174E-8146-93D5-F25FC0E5B344}">
      <dgm:prSet/>
      <dgm:spPr/>
      <dgm:t>
        <a:bodyPr/>
        <a:lstStyle/>
        <a:p>
          <a:endParaRPr lang="en-US"/>
        </a:p>
      </dgm:t>
    </dgm:pt>
    <dgm:pt modelId="{25869120-5A0D-5847-ABBE-567D9A8150AC}" type="pres">
      <dgm:prSet presAssocID="{BB3A4894-6513-7F44-84C8-4BF7F0EB6D70}" presName="Name0" presStyleCnt="0">
        <dgm:presLayoutVars>
          <dgm:dir/>
          <dgm:resizeHandles val="exact"/>
        </dgm:presLayoutVars>
      </dgm:prSet>
      <dgm:spPr/>
    </dgm:pt>
    <dgm:pt modelId="{7719F40A-294E-6140-B150-44EA913AD5E0}" type="pres">
      <dgm:prSet presAssocID="{B4EB652A-8E6A-9A4B-9FA0-6991F7868E3C}" presName="Name5" presStyleLbl="vennNode1" presStyleIdx="0" presStyleCnt="2" custLinFactNeighborX="5025" custLinFactNeighborY="1005">
        <dgm:presLayoutVars>
          <dgm:bulletEnabled val="1"/>
        </dgm:presLayoutVars>
      </dgm:prSet>
      <dgm:spPr/>
      <dgm:t>
        <a:bodyPr/>
        <a:lstStyle/>
        <a:p>
          <a:endParaRPr lang="en-US"/>
        </a:p>
      </dgm:t>
    </dgm:pt>
    <dgm:pt modelId="{2A8F5635-DB55-0248-870D-DC349D378E45}" type="pres">
      <dgm:prSet presAssocID="{B5B3AD2C-CD31-BB47-92D4-208809494701}" presName="space" presStyleCnt="0"/>
      <dgm:spPr/>
    </dgm:pt>
    <dgm:pt modelId="{BC46803B-2503-4248-8EF1-CFDC21D9CDDB}" type="pres">
      <dgm:prSet presAssocID="{8385A7EC-771A-B441-BA47-8F408D20435E}" presName="Name5" presStyleLbl="vennNode1" presStyleIdx="1" presStyleCnt="2">
        <dgm:presLayoutVars>
          <dgm:bulletEnabled val="1"/>
        </dgm:presLayoutVars>
      </dgm:prSet>
      <dgm:spPr/>
      <dgm:t>
        <a:bodyPr/>
        <a:lstStyle/>
        <a:p>
          <a:endParaRPr lang="en-US"/>
        </a:p>
      </dgm:t>
    </dgm:pt>
  </dgm:ptLst>
  <dgm:cxnLst>
    <dgm:cxn modelId="{1ECC4C1F-174E-8146-93D5-F25FC0E5B344}" srcId="{BB3A4894-6513-7F44-84C8-4BF7F0EB6D70}" destId="{8385A7EC-771A-B441-BA47-8F408D20435E}" srcOrd="1" destOrd="0" parTransId="{5DB9AD07-2082-BA44-B74E-D86B0958894B}" sibTransId="{DEFF9511-D3BB-9C4A-B6BF-70AF29DE9B84}"/>
    <dgm:cxn modelId="{FA79DA83-825C-6C4E-A4DB-ECF9322C01C6}" type="presOf" srcId="{BB3A4894-6513-7F44-84C8-4BF7F0EB6D70}" destId="{25869120-5A0D-5847-ABBE-567D9A8150AC}" srcOrd="0" destOrd="0" presId="urn:microsoft.com/office/officeart/2005/8/layout/venn3"/>
    <dgm:cxn modelId="{D9059B9E-5794-7D44-BED7-05A196D81753}" type="presOf" srcId="{B4EB652A-8E6A-9A4B-9FA0-6991F7868E3C}" destId="{7719F40A-294E-6140-B150-44EA913AD5E0}" srcOrd="0" destOrd="0" presId="urn:microsoft.com/office/officeart/2005/8/layout/venn3"/>
    <dgm:cxn modelId="{4E89FA20-1E88-5446-8121-8BAAB7B3E201}" type="presOf" srcId="{8385A7EC-771A-B441-BA47-8F408D20435E}" destId="{BC46803B-2503-4248-8EF1-CFDC21D9CDDB}" srcOrd="0" destOrd="0" presId="urn:microsoft.com/office/officeart/2005/8/layout/venn3"/>
    <dgm:cxn modelId="{7C81E8C8-7629-E247-AB1F-CC9CC41B5F94}" srcId="{BB3A4894-6513-7F44-84C8-4BF7F0EB6D70}" destId="{B4EB652A-8E6A-9A4B-9FA0-6991F7868E3C}" srcOrd="0" destOrd="0" parTransId="{0705C0E5-09EE-8A43-9F6F-BFA7B64CED31}" sibTransId="{B5B3AD2C-CD31-BB47-92D4-208809494701}"/>
    <dgm:cxn modelId="{A75CE844-BE82-FB4E-AD05-F7F3BADC4D02}" type="presParOf" srcId="{25869120-5A0D-5847-ABBE-567D9A8150AC}" destId="{7719F40A-294E-6140-B150-44EA913AD5E0}" srcOrd="0" destOrd="0" presId="urn:microsoft.com/office/officeart/2005/8/layout/venn3"/>
    <dgm:cxn modelId="{A3FC3FA4-1765-AE4A-80E6-DD9F918153ED}" type="presParOf" srcId="{25869120-5A0D-5847-ABBE-567D9A8150AC}" destId="{2A8F5635-DB55-0248-870D-DC349D378E45}" srcOrd="1" destOrd="0" presId="urn:microsoft.com/office/officeart/2005/8/layout/venn3"/>
    <dgm:cxn modelId="{063D6929-2DA8-2A46-A1D6-765E91C8F68B}" type="presParOf" srcId="{25869120-5A0D-5847-ABBE-567D9A8150AC}" destId="{BC46803B-2503-4248-8EF1-CFDC21D9CDDB}"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3A4894-6513-7F44-84C8-4BF7F0EB6D70}" type="doc">
      <dgm:prSet loTypeId="urn:microsoft.com/office/officeart/2005/8/layout/venn3" loCatId="" qsTypeId="urn:microsoft.com/office/officeart/2005/8/quickstyle/simple4" qsCatId="simple" csTypeId="urn:microsoft.com/office/officeart/2005/8/colors/accent1_2" csCatId="accent1" phldr="1"/>
      <dgm:spPr/>
    </dgm:pt>
    <dgm:pt modelId="{B4EB652A-8E6A-9A4B-9FA0-6991F7868E3C}">
      <dgm:prSet phldrT="[Text]"/>
      <dgm:spPr/>
      <dgm:t>
        <a:bodyPr/>
        <a:lstStyle/>
        <a:p>
          <a:r>
            <a:rPr lang="en-US" b="1" dirty="0"/>
            <a:t>Place</a:t>
          </a:r>
          <a:r>
            <a:rPr lang="en-US" dirty="0"/>
            <a:t> as a pedagogical construct</a:t>
          </a:r>
        </a:p>
      </dgm:t>
    </dgm:pt>
    <dgm:pt modelId="{0705C0E5-09EE-8A43-9F6F-BFA7B64CED31}" type="parTrans" cxnId="{7C81E8C8-7629-E247-AB1F-CC9CC41B5F94}">
      <dgm:prSet/>
      <dgm:spPr/>
      <dgm:t>
        <a:bodyPr/>
        <a:lstStyle/>
        <a:p>
          <a:endParaRPr lang="en-US"/>
        </a:p>
      </dgm:t>
    </dgm:pt>
    <dgm:pt modelId="{B5B3AD2C-CD31-BB47-92D4-208809494701}" type="sibTrans" cxnId="{7C81E8C8-7629-E247-AB1F-CC9CC41B5F94}">
      <dgm:prSet/>
      <dgm:spPr/>
      <dgm:t>
        <a:bodyPr/>
        <a:lstStyle/>
        <a:p>
          <a:endParaRPr lang="en-US"/>
        </a:p>
      </dgm:t>
    </dgm:pt>
    <dgm:pt modelId="{8385A7EC-771A-B441-BA47-8F408D20435E}">
      <dgm:prSet phldrT="[Text]"/>
      <dgm:spPr/>
      <dgm:t>
        <a:bodyPr/>
        <a:lstStyle/>
        <a:p>
          <a:r>
            <a:rPr lang="en-US" b="1" dirty="0"/>
            <a:t>Rurality</a:t>
          </a:r>
          <a:r>
            <a:rPr lang="en-US" dirty="0"/>
            <a:t> as a cultural construct</a:t>
          </a:r>
        </a:p>
      </dgm:t>
    </dgm:pt>
    <dgm:pt modelId="{5DB9AD07-2082-BA44-B74E-D86B0958894B}" type="parTrans" cxnId="{1ECC4C1F-174E-8146-93D5-F25FC0E5B344}">
      <dgm:prSet/>
      <dgm:spPr/>
      <dgm:t>
        <a:bodyPr/>
        <a:lstStyle/>
        <a:p>
          <a:endParaRPr lang="en-US"/>
        </a:p>
      </dgm:t>
    </dgm:pt>
    <dgm:pt modelId="{DEFF9511-D3BB-9C4A-B6BF-70AF29DE9B84}" type="sibTrans" cxnId="{1ECC4C1F-174E-8146-93D5-F25FC0E5B344}">
      <dgm:prSet/>
      <dgm:spPr/>
      <dgm:t>
        <a:bodyPr/>
        <a:lstStyle/>
        <a:p>
          <a:endParaRPr lang="en-US"/>
        </a:p>
      </dgm:t>
    </dgm:pt>
    <dgm:pt modelId="{25869120-5A0D-5847-ABBE-567D9A8150AC}" type="pres">
      <dgm:prSet presAssocID="{BB3A4894-6513-7F44-84C8-4BF7F0EB6D70}" presName="Name0" presStyleCnt="0">
        <dgm:presLayoutVars>
          <dgm:dir/>
          <dgm:resizeHandles val="exact"/>
        </dgm:presLayoutVars>
      </dgm:prSet>
      <dgm:spPr/>
    </dgm:pt>
    <dgm:pt modelId="{7719F40A-294E-6140-B150-44EA913AD5E0}" type="pres">
      <dgm:prSet presAssocID="{B4EB652A-8E6A-9A4B-9FA0-6991F7868E3C}" presName="Name5" presStyleLbl="vennNode1" presStyleIdx="0" presStyleCnt="2">
        <dgm:presLayoutVars>
          <dgm:bulletEnabled val="1"/>
        </dgm:presLayoutVars>
      </dgm:prSet>
      <dgm:spPr/>
      <dgm:t>
        <a:bodyPr/>
        <a:lstStyle/>
        <a:p>
          <a:endParaRPr lang="en-US"/>
        </a:p>
      </dgm:t>
    </dgm:pt>
    <dgm:pt modelId="{2A8F5635-DB55-0248-870D-DC349D378E45}" type="pres">
      <dgm:prSet presAssocID="{B5B3AD2C-CD31-BB47-92D4-208809494701}" presName="space" presStyleCnt="0"/>
      <dgm:spPr/>
    </dgm:pt>
    <dgm:pt modelId="{BC46803B-2503-4248-8EF1-CFDC21D9CDDB}" type="pres">
      <dgm:prSet presAssocID="{8385A7EC-771A-B441-BA47-8F408D20435E}" presName="Name5" presStyleLbl="vennNode1" presStyleIdx="1" presStyleCnt="2">
        <dgm:presLayoutVars>
          <dgm:bulletEnabled val="1"/>
        </dgm:presLayoutVars>
      </dgm:prSet>
      <dgm:spPr/>
      <dgm:t>
        <a:bodyPr/>
        <a:lstStyle/>
        <a:p>
          <a:endParaRPr lang="en-US"/>
        </a:p>
      </dgm:t>
    </dgm:pt>
  </dgm:ptLst>
  <dgm:cxnLst>
    <dgm:cxn modelId="{824D31F8-CB0D-F445-B66D-DC8FCDFF795D}" type="presOf" srcId="{BB3A4894-6513-7F44-84C8-4BF7F0EB6D70}" destId="{25869120-5A0D-5847-ABBE-567D9A8150AC}" srcOrd="0" destOrd="0" presId="urn:microsoft.com/office/officeart/2005/8/layout/venn3"/>
    <dgm:cxn modelId="{6BC949D0-D19C-244B-9045-C052418F4910}" type="presOf" srcId="{8385A7EC-771A-B441-BA47-8F408D20435E}" destId="{BC46803B-2503-4248-8EF1-CFDC21D9CDDB}" srcOrd="0" destOrd="0" presId="urn:microsoft.com/office/officeart/2005/8/layout/venn3"/>
    <dgm:cxn modelId="{DB41B443-6F8B-D44E-BC7A-C1C52B66482E}" type="presOf" srcId="{B4EB652A-8E6A-9A4B-9FA0-6991F7868E3C}" destId="{7719F40A-294E-6140-B150-44EA913AD5E0}" srcOrd="0" destOrd="0" presId="urn:microsoft.com/office/officeart/2005/8/layout/venn3"/>
    <dgm:cxn modelId="{1ECC4C1F-174E-8146-93D5-F25FC0E5B344}" srcId="{BB3A4894-6513-7F44-84C8-4BF7F0EB6D70}" destId="{8385A7EC-771A-B441-BA47-8F408D20435E}" srcOrd="1" destOrd="0" parTransId="{5DB9AD07-2082-BA44-B74E-D86B0958894B}" sibTransId="{DEFF9511-D3BB-9C4A-B6BF-70AF29DE9B84}"/>
    <dgm:cxn modelId="{7C81E8C8-7629-E247-AB1F-CC9CC41B5F94}" srcId="{BB3A4894-6513-7F44-84C8-4BF7F0EB6D70}" destId="{B4EB652A-8E6A-9A4B-9FA0-6991F7868E3C}" srcOrd="0" destOrd="0" parTransId="{0705C0E5-09EE-8A43-9F6F-BFA7B64CED31}" sibTransId="{B5B3AD2C-CD31-BB47-92D4-208809494701}"/>
    <dgm:cxn modelId="{C6F88C1B-7D63-8B48-B997-30B3F3DB4325}" type="presParOf" srcId="{25869120-5A0D-5847-ABBE-567D9A8150AC}" destId="{7719F40A-294E-6140-B150-44EA913AD5E0}" srcOrd="0" destOrd="0" presId="urn:microsoft.com/office/officeart/2005/8/layout/venn3"/>
    <dgm:cxn modelId="{74E29F4A-08E4-3447-A3B3-00291A15B223}" type="presParOf" srcId="{25869120-5A0D-5847-ABBE-567D9A8150AC}" destId="{2A8F5635-DB55-0248-870D-DC349D378E45}" srcOrd="1" destOrd="0" presId="urn:microsoft.com/office/officeart/2005/8/layout/venn3"/>
    <dgm:cxn modelId="{B6D1BDC9-E8A5-1B4B-8055-ECD443DBB964}" type="presParOf" srcId="{25869120-5A0D-5847-ABBE-567D9A8150AC}" destId="{BC46803B-2503-4248-8EF1-CFDC21D9CDDB}"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6E07D2-DBB6-304F-B38C-21DF131565C1}" type="doc">
      <dgm:prSet loTypeId="urn:microsoft.com/office/officeart/2008/layout/HorizontalMultiLevelHierarchy" loCatId="" qsTypeId="urn:microsoft.com/office/officeart/2005/8/quickstyle/simple3" qsCatId="simple" csTypeId="urn:microsoft.com/office/officeart/2005/8/colors/accent1_2" csCatId="accent1" phldr="1"/>
      <dgm:spPr/>
      <dgm:t>
        <a:bodyPr/>
        <a:lstStyle/>
        <a:p>
          <a:endParaRPr lang="en-US"/>
        </a:p>
      </dgm:t>
    </dgm:pt>
    <dgm:pt modelId="{8542DA9B-87C1-6A4D-8155-30D157461BF2}">
      <dgm:prSet phldrT="[Text]" custT="1"/>
      <dgm:spPr/>
      <dgm:t>
        <a:bodyPr/>
        <a:lstStyle/>
        <a:p>
          <a:r>
            <a:rPr lang="en-US" sz="3200" dirty="0"/>
            <a:t>Databases  &amp; Journals</a:t>
          </a:r>
        </a:p>
      </dgm:t>
    </dgm:pt>
    <dgm:pt modelId="{40FF8882-F4CD-7C46-BA33-85F74152B52B}" type="parTrans" cxnId="{4879EF91-2CD1-0240-A200-9EF8045A6BCA}">
      <dgm:prSet/>
      <dgm:spPr/>
      <dgm:t>
        <a:bodyPr/>
        <a:lstStyle/>
        <a:p>
          <a:endParaRPr lang="en-US"/>
        </a:p>
      </dgm:t>
    </dgm:pt>
    <dgm:pt modelId="{C0DE84B3-79F7-6A4E-B0CA-E911D2305C23}" type="sibTrans" cxnId="{4879EF91-2CD1-0240-A200-9EF8045A6BCA}">
      <dgm:prSet/>
      <dgm:spPr/>
      <dgm:t>
        <a:bodyPr/>
        <a:lstStyle/>
        <a:p>
          <a:endParaRPr lang="en-US"/>
        </a:p>
      </dgm:t>
    </dgm:pt>
    <dgm:pt modelId="{2260D9FB-A02B-D741-BC24-059D882496BD}">
      <dgm:prSet phldrT="[Text]"/>
      <dgm:spPr/>
      <dgm:t>
        <a:bodyPr/>
        <a:lstStyle/>
        <a:p>
          <a:r>
            <a:rPr lang="en-US" dirty="0"/>
            <a:t>ERIC</a:t>
          </a:r>
        </a:p>
      </dgm:t>
    </dgm:pt>
    <dgm:pt modelId="{EBAF5796-3EF7-B943-A9AA-5D1ABC58F565}" type="parTrans" cxnId="{A1AF2981-EEEC-634A-99F8-5BE2C203DCAA}">
      <dgm:prSet/>
      <dgm:spPr/>
      <dgm:t>
        <a:bodyPr/>
        <a:lstStyle/>
        <a:p>
          <a:endParaRPr lang="en-US"/>
        </a:p>
      </dgm:t>
    </dgm:pt>
    <dgm:pt modelId="{C81CA374-0EE3-CD47-9C91-883381ED9091}" type="sibTrans" cxnId="{A1AF2981-EEEC-634A-99F8-5BE2C203DCAA}">
      <dgm:prSet/>
      <dgm:spPr/>
      <dgm:t>
        <a:bodyPr/>
        <a:lstStyle/>
        <a:p>
          <a:endParaRPr lang="en-US"/>
        </a:p>
      </dgm:t>
    </dgm:pt>
    <dgm:pt modelId="{C03A8EBC-A96D-5A4F-8CE8-BF86438C2BDB}">
      <dgm:prSet phldrT="[Text]"/>
      <dgm:spPr/>
      <dgm:t>
        <a:bodyPr/>
        <a:lstStyle/>
        <a:p>
          <a:r>
            <a:rPr lang="en-US" i="1" dirty="0"/>
            <a:t>Journal of Research on Rural Education</a:t>
          </a:r>
        </a:p>
      </dgm:t>
    </dgm:pt>
    <dgm:pt modelId="{7D2FBD52-E77D-F64D-B3A6-0F1596D05E46}" type="parTrans" cxnId="{5F6E8EF4-330C-C842-BA1B-1CDB167202FF}">
      <dgm:prSet/>
      <dgm:spPr/>
      <dgm:t>
        <a:bodyPr/>
        <a:lstStyle/>
        <a:p>
          <a:endParaRPr lang="en-US"/>
        </a:p>
      </dgm:t>
    </dgm:pt>
    <dgm:pt modelId="{B8A003D0-3441-6A4A-B0B8-840882DF58D3}" type="sibTrans" cxnId="{5F6E8EF4-330C-C842-BA1B-1CDB167202FF}">
      <dgm:prSet/>
      <dgm:spPr/>
      <dgm:t>
        <a:bodyPr/>
        <a:lstStyle/>
        <a:p>
          <a:endParaRPr lang="en-US"/>
        </a:p>
      </dgm:t>
    </dgm:pt>
    <dgm:pt modelId="{A8FEB275-BC62-B24A-8027-BBC91B1E8ED8}">
      <dgm:prSet phldrT="[Text]"/>
      <dgm:spPr/>
      <dgm:t>
        <a:bodyPr/>
        <a:lstStyle/>
        <a:p>
          <a:r>
            <a:rPr lang="en-US" i="1" dirty="0"/>
            <a:t>Rural Educator</a:t>
          </a:r>
        </a:p>
      </dgm:t>
    </dgm:pt>
    <dgm:pt modelId="{DF6E92E5-8FD3-914B-ABA8-B51A2A0DB1C1}" type="parTrans" cxnId="{6B5FFB1D-65F6-BA48-B714-0793BBF0BB06}">
      <dgm:prSet/>
      <dgm:spPr/>
      <dgm:t>
        <a:bodyPr/>
        <a:lstStyle/>
        <a:p>
          <a:endParaRPr lang="en-US"/>
        </a:p>
      </dgm:t>
    </dgm:pt>
    <dgm:pt modelId="{63FF2A40-C809-F74C-973A-65538D007A03}" type="sibTrans" cxnId="{6B5FFB1D-65F6-BA48-B714-0793BBF0BB06}">
      <dgm:prSet/>
      <dgm:spPr/>
      <dgm:t>
        <a:bodyPr/>
        <a:lstStyle/>
        <a:p>
          <a:endParaRPr lang="en-US"/>
        </a:p>
      </dgm:t>
    </dgm:pt>
    <dgm:pt modelId="{C2D54A6C-D31F-AC43-B092-35F79828DADE}">
      <dgm:prSet phldrT="[Text]"/>
      <dgm:spPr/>
      <dgm:t>
        <a:bodyPr/>
        <a:lstStyle/>
        <a:p>
          <a:r>
            <a:rPr lang="en-US" i="1" dirty="0"/>
            <a:t>Rural Special Education Quarterly</a:t>
          </a:r>
        </a:p>
      </dgm:t>
    </dgm:pt>
    <dgm:pt modelId="{AAF5DF71-DC9E-FF4E-B750-CED000F47D52}" type="parTrans" cxnId="{566DFCBF-05D7-B149-B6A7-36D9C2CA69EF}">
      <dgm:prSet/>
      <dgm:spPr/>
      <dgm:t>
        <a:bodyPr/>
        <a:lstStyle/>
        <a:p>
          <a:endParaRPr lang="en-US"/>
        </a:p>
      </dgm:t>
    </dgm:pt>
    <dgm:pt modelId="{6F07E467-0574-7C4E-99FD-8979B6D77873}" type="sibTrans" cxnId="{566DFCBF-05D7-B149-B6A7-36D9C2CA69EF}">
      <dgm:prSet/>
      <dgm:spPr/>
      <dgm:t>
        <a:bodyPr/>
        <a:lstStyle/>
        <a:p>
          <a:endParaRPr lang="en-US"/>
        </a:p>
      </dgm:t>
    </dgm:pt>
    <dgm:pt modelId="{46A52197-6604-A046-9095-3226D7BFF7EE}" type="pres">
      <dgm:prSet presAssocID="{396E07D2-DBB6-304F-B38C-21DF131565C1}" presName="Name0" presStyleCnt="0">
        <dgm:presLayoutVars>
          <dgm:chPref val="1"/>
          <dgm:dir/>
          <dgm:animOne val="branch"/>
          <dgm:animLvl val="lvl"/>
          <dgm:resizeHandles val="exact"/>
        </dgm:presLayoutVars>
      </dgm:prSet>
      <dgm:spPr/>
      <dgm:t>
        <a:bodyPr/>
        <a:lstStyle/>
        <a:p>
          <a:endParaRPr lang="en-US"/>
        </a:p>
      </dgm:t>
    </dgm:pt>
    <dgm:pt modelId="{95095AD7-6C54-3E4A-8616-B516599A7EDE}" type="pres">
      <dgm:prSet presAssocID="{8542DA9B-87C1-6A4D-8155-30D157461BF2}" presName="root1" presStyleCnt="0"/>
      <dgm:spPr/>
    </dgm:pt>
    <dgm:pt modelId="{C0D66655-5853-7340-B91D-7DB73A5B71AE}" type="pres">
      <dgm:prSet presAssocID="{8542DA9B-87C1-6A4D-8155-30D157461BF2}" presName="LevelOneTextNode" presStyleLbl="node0" presStyleIdx="0" presStyleCnt="1">
        <dgm:presLayoutVars>
          <dgm:chPref val="3"/>
        </dgm:presLayoutVars>
      </dgm:prSet>
      <dgm:spPr/>
      <dgm:t>
        <a:bodyPr/>
        <a:lstStyle/>
        <a:p>
          <a:endParaRPr lang="en-US"/>
        </a:p>
      </dgm:t>
    </dgm:pt>
    <dgm:pt modelId="{08AD07AA-29FD-2244-982F-851D719F8FD7}" type="pres">
      <dgm:prSet presAssocID="{8542DA9B-87C1-6A4D-8155-30D157461BF2}" presName="level2hierChild" presStyleCnt="0"/>
      <dgm:spPr/>
    </dgm:pt>
    <dgm:pt modelId="{4B0023C1-8205-F24E-86D9-11F0015C03B5}" type="pres">
      <dgm:prSet presAssocID="{EBAF5796-3EF7-B943-A9AA-5D1ABC58F565}" presName="conn2-1" presStyleLbl="parChTrans1D2" presStyleIdx="0" presStyleCnt="4"/>
      <dgm:spPr/>
      <dgm:t>
        <a:bodyPr/>
        <a:lstStyle/>
        <a:p>
          <a:endParaRPr lang="en-US"/>
        </a:p>
      </dgm:t>
    </dgm:pt>
    <dgm:pt modelId="{8E4BBA26-655A-954C-ACF8-70E0F4DF7FB2}" type="pres">
      <dgm:prSet presAssocID="{EBAF5796-3EF7-B943-A9AA-5D1ABC58F565}" presName="connTx" presStyleLbl="parChTrans1D2" presStyleIdx="0" presStyleCnt="4"/>
      <dgm:spPr/>
      <dgm:t>
        <a:bodyPr/>
        <a:lstStyle/>
        <a:p>
          <a:endParaRPr lang="en-US"/>
        </a:p>
      </dgm:t>
    </dgm:pt>
    <dgm:pt modelId="{658BC0CF-E9E0-F14C-ADF1-B0D2D6C7CC64}" type="pres">
      <dgm:prSet presAssocID="{2260D9FB-A02B-D741-BC24-059D882496BD}" presName="root2" presStyleCnt="0"/>
      <dgm:spPr/>
    </dgm:pt>
    <dgm:pt modelId="{B3DFD16C-D1D9-C94D-ABE2-0DB19192C4BA}" type="pres">
      <dgm:prSet presAssocID="{2260D9FB-A02B-D741-BC24-059D882496BD}" presName="LevelTwoTextNode" presStyleLbl="node2" presStyleIdx="0" presStyleCnt="4">
        <dgm:presLayoutVars>
          <dgm:chPref val="3"/>
        </dgm:presLayoutVars>
      </dgm:prSet>
      <dgm:spPr/>
      <dgm:t>
        <a:bodyPr/>
        <a:lstStyle/>
        <a:p>
          <a:endParaRPr lang="en-US"/>
        </a:p>
      </dgm:t>
    </dgm:pt>
    <dgm:pt modelId="{722E91C6-037F-C949-A262-DD4622B7CD71}" type="pres">
      <dgm:prSet presAssocID="{2260D9FB-A02B-D741-BC24-059D882496BD}" presName="level3hierChild" presStyleCnt="0"/>
      <dgm:spPr/>
    </dgm:pt>
    <dgm:pt modelId="{BE95FC19-BEF0-C743-B1B4-0E57DFA2964E}" type="pres">
      <dgm:prSet presAssocID="{7D2FBD52-E77D-F64D-B3A6-0F1596D05E46}" presName="conn2-1" presStyleLbl="parChTrans1D2" presStyleIdx="1" presStyleCnt="4"/>
      <dgm:spPr/>
      <dgm:t>
        <a:bodyPr/>
        <a:lstStyle/>
        <a:p>
          <a:endParaRPr lang="en-US"/>
        </a:p>
      </dgm:t>
    </dgm:pt>
    <dgm:pt modelId="{0432528E-79EF-7D47-9935-56378AFE17DD}" type="pres">
      <dgm:prSet presAssocID="{7D2FBD52-E77D-F64D-B3A6-0F1596D05E46}" presName="connTx" presStyleLbl="parChTrans1D2" presStyleIdx="1" presStyleCnt="4"/>
      <dgm:spPr/>
      <dgm:t>
        <a:bodyPr/>
        <a:lstStyle/>
        <a:p>
          <a:endParaRPr lang="en-US"/>
        </a:p>
      </dgm:t>
    </dgm:pt>
    <dgm:pt modelId="{C7BBB701-4215-F24B-BB3F-02C36DF33697}" type="pres">
      <dgm:prSet presAssocID="{C03A8EBC-A96D-5A4F-8CE8-BF86438C2BDB}" presName="root2" presStyleCnt="0"/>
      <dgm:spPr/>
    </dgm:pt>
    <dgm:pt modelId="{69C7A5BE-022E-FC46-A185-1A6BF60120DE}" type="pres">
      <dgm:prSet presAssocID="{C03A8EBC-A96D-5A4F-8CE8-BF86438C2BDB}" presName="LevelTwoTextNode" presStyleLbl="node2" presStyleIdx="1" presStyleCnt="4">
        <dgm:presLayoutVars>
          <dgm:chPref val="3"/>
        </dgm:presLayoutVars>
      </dgm:prSet>
      <dgm:spPr/>
      <dgm:t>
        <a:bodyPr/>
        <a:lstStyle/>
        <a:p>
          <a:endParaRPr lang="en-US"/>
        </a:p>
      </dgm:t>
    </dgm:pt>
    <dgm:pt modelId="{E520BF21-5563-8D43-9A64-40AAD08CC1A5}" type="pres">
      <dgm:prSet presAssocID="{C03A8EBC-A96D-5A4F-8CE8-BF86438C2BDB}" presName="level3hierChild" presStyleCnt="0"/>
      <dgm:spPr/>
    </dgm:pt>
    <dgm:pt modelId="{DC3DB557-FA2E-F844-8B75-33EC97EAD50D}" type="pres">
      <dgm:prSet presAssocID="{DF6E92E5-8FD3-914B-ABA8-B51A2A0DB1C1}" presName="conn2-1" presStyleLbl="parChTrans1D2" presStyleIdx="2" presStyleCnt="4"/>
      <dgm:spPr/>
      <dgm:t>
        <a:bodyPr/>
        <a:lstStyle/>
        <a:p>
          <a:endParaRPr lang="en-US"/>
        </a:p>
      </dgm:t>
    </dgm:pt>
    <dgm:pt modelId="{53D96103-5F03-7540-9961-0246EFAFF03F}" type="pres">
      <dgm:prSet presAssocID="{DF6E92E5-8FD3-914B-ABA8-B51A2A0DB1C1}" presName="connTx" presStyleLbl="parChTrans1D2" presStyleIdx="2" presStyleCnt="4"/>
      <dgm:spPr/>
      <dgm:t>
        <a:bodyPr/>
        <a:lstStyle/>
        <a:p>
          <a:endParaRPr lang="en-US"/>
        </a:p>
      </dgm:t>
    </dgm:pt>
    <dgm:pt modelId="{4D582491-DC24-3F49-A65B-FD4558BAE48C}" type="pres">
      <dgm:prSet presAssocID="{A8FEB275-BC62-B24A-8027-BBC91B1E8ED8}" presName="root2" presStyleCnt="0"/>
      <dgm:spPr/>
    </dgm:pt>
    <dgm:pt modelId="{CCDD55AB-A7F4-8B4D-A595-49CE821F3B53}" type="pres">
      <dgm:prSet presAssocID="{A8FEB275-BC62-B24A-8027-BBC91B1E8ED8}" presName="LevelTwoTextNode" presStyleLbl="node2" presStyleIdx="2" presStyleCnt="4">
        <dgm:presLayoutVars>
          <dgm:chPref val="3"/>
        </dgm:presLayoutVars>
      </dgm:prSet>
      <dgm:spPr/>
      <dgm:t>
        <a:bodyPr/>
        <a:lstStyle/>
        <a:p>
          <a:endParaRPr lang="en-US"/>
        </a:p>
      </dgm:t>
    </dgm:pt>
    <dgm:pt modelId="{BEA62A7A-7132-CB40-823D-2DFC0FB944FD}" type="pres">
      <dgm:prSet presAssocID="{A8FEB275-BC62-B24A-8027-BBC91B1E8ED8}" presName="level3hierChild" presStyleCnt="0"/>
      <dgm:spPr/>
    </dgm:pt>
    <dgm:pt modelId="{3F436BDD-4859-1040-B7D5-7DD909C32579}" type="pres">
      <dgm:prSet presAssocID="{AAF5DF71-DC9E-FF4E-B750-CED000F47D52}" presName="conn2-1" presStyleLbl="parChTrans1D2" presStyleIdx="3" presStyleCnt="4"/>
      <dgm:spPr/>
      <dgm:t>
        <a:bodyPr/>
        <a:lstStyle/>
        <a:p>
          <a:endParaRPr lang="en-US"/>
        </a:p>
      </dgm:t>
    </dgm:pt>
    <dgm:pt modelId="{778A6516-672C-B34E-AFF4-43D6991944BD}" type="pres">
      <dgm:prSet presAssocID="{AAF5DF71-DC9E-FF4E-B750-CED000F47D52}" presName="connTx" presStyleLbl="parChTrans1D2" presStyleIdx="3" presStyleCnt="4"/>
      <dgm:spPr/>
      <dgm:t>
        <a:bodyPr/>
        <a:lstStyle/>
        <a:p>
          <a:endParaRPr lang="en-US"/>
        </a:p>
      </dgm:t>
    </dgm:pt>
    <dgm:pt modelId="{EC3BA9A8-0F6E-E444-A909-0B019B78C660}" type="pres">
      <dgm:prSet presAssocID="{C2D54A6C-D31F-AC43-B092-35F79828DADE}" presName="root2" presStyleCnt="0"/>
      <dgm:spPr/>
    </dgm:pt>
    <dgm:pt modelId="{BC076832-9D4F-D243-8903-0A3CFDF30D95}" type="pres">
      <dgm:prSet presAssocID="{C2D54A6C-D31F-AC43-B092-35F79828DADE}" presName="LevelTwoTextNode" presStyleLbl="node2" presStyleIdx="3" presStyleCnt="4">
        <dgm:presLayoutVars>
          <dgm:chPref val="3"/>
        </dgm:presLayoutVars>
      </dgm:prSet>
      <dgm:spPr/>
      <dgm:t>
        <a:bodyPr/>
        <a:lstStyle/>
        <a:p>
          <a:endParaRPr lang="en-US"/>
        </a:p>
      </dgm:t>
    </dgm:pt>
    <dgm:pt modelId="{77D132C4-DE6D-524B-947C-8E4B67C45A8D}" type="pres">
      <dgm:prSet presAssocID="{C2D54A6C-D31F-AC43-B092-35F79828DADE}" presName="level3hierChild" presStyleCnt="0"/>
      <dgm:spPr/>
    </dgm:pt>
  </dgm:ptLst>
  <dgm:cxnLst>
    <dgm:cxn modelId="{3400A12C-978B-4E47-BE8C-BCAD556B9686}" type="presOf" srcId="{AAF5DF71-DC9E-FF4E-B750-CED000F47D52}" destId="{3F436BDD-4859-1040-B7D5-7DD909C32579}" srcOrd="0" destOrd="0" presId="urn:microsoft.com/office/officeart/2008/layout/HorizontalMultiLevelHierarchy"/>
    <dgm:cxn modelId="{5F6E8EF4-330C-C842-BA1B-1CDB167202FF}" srcId="{8542DA9B-87C1-6A4D-8155-30D157461BF2}" destId="{C03A8EBC-A96D-5A4F-8CE8-BF86438C2BDB}" srcOrd="1" destOrd="0" parTransId="{7D2FBD52-E77D-F64D-B3A6-0F1596D05E46}" sibTransId="{B8A003D0-3441-6A4A-B0B8-840882DF58D3}"/>
    <dgm:cxn modelId="{25A10225-1DCB-A24C-916F-8C2615AAC7E2}" type="presOf" srcId="{C2D54A6C-D31F-AC43-B092-35F79828DADE}" destId="{BC076832-9D4F-D243-8903-0A3CFDF30D95}" srcOrd="0" destOrd="0" presId="urn:microsoft.com/office/officeart/2008/layout/HorizontalMultiLevelHierarchy"/>
    <dgm:cxn modelId="{FD96D603-CE33-E644-9B02-E9F4E1F639AA}" type="presOf" srcId="{2260D9FB-A02B-D741-BC24-059D882496BD}" destId="{B3DFD16C-D1D9-C94D-ABE2-0DB19192C4BA}" srcOrd="0" destOrd="0" presId="urn:microsoft.com/office/officeart/2008/layout/HorizontalMultiLevelHierarchy"/>
    <dgm:cxn modelId="{CD905375-9C1C-6744-8343-7ED91DA8D15C}" type="presOf" srcId="{7D2FBD52-E77D-F64D-B3A6-0F1596D05E46}" destId="{BE95FC19-BEF0-C743-B1B4-0E57DFA2964E}" srcOrd="0" destOrd="0" presId="urn:microsoft.com/office/officeart/2008/layout/HorizontalMultiLevelHierarchy"/>
    <dgm:cxn modelId="{48B35217-325E-D146-AB81-DE12DD2F9395}" type="presOf" srcId="{DF6E92E5-8FD3-914B-ABA8-B51A2A0DB1C1}" destId="{53D96103-5F03-7540-9961-0246EFAFF03F}" srcOrd="1" destOrd="0" presId="urn:microsoft.com/office/officeart/2008/layout/HorizontalMultiLevelHierarchy"/>
    <dgm:cxn modelId="{23874A8C-D9CF-3F4A-B37E-F61B149954E7}" type="presOf" srcId="{EBAF5796-3EF7-B943-A9AA-5D1ABC58F565}" destId="{8E4BBA26-655A-954C-ACF8-70E0F4DF7FB2}" srcOrd="1" destOrd="0" presId="urn:microsoft.com/office/officeart/2008/layout/HorizontalMultiLevelHierarchy"/>
    <dgm:cxn modelId="{267201DF-30C8-964B-8572-2298C99ED155}" type="presOf" srcId="{A8FEB275-BC62-B24A-8027-BBC91B1E8ED8}" destId="{CCDD55AB-A7F4-8B4D-A595-49CE821F3B53}" srcOrd="0" destOrd="0" presId="urn:microsoft.com/office/officeart/2008/layout/HorizontalMultiLevelHierarchy"/>
    <dgm:cxn modelId="{8F6C41D0-C4C9-3D40-A28D-C7BD247E7EEB}" type="presOf" srcId="{AAF5DF71-DC9E-FF4E-B750-CED000F47D52}" destId="{778A6516-672C-B34E-AFF4-43D6991944BD}" srcOrd="1" destOrd="0" presId="urn:microsoft.com/office/officeart/2008/layout/HorizontalMultiLevelHierarchy"/>
    <dgm:cxn modelId="{20C8B0E4-78BF-FF41-AC77-B0C276989EF5}" type="presOf" srcId="{8542DA9B-87C1-6A4D-8155-30D157461BF2}" destId="{C0D66655-5853-7340-B91D-7DB73A5B71AE}" srcOrd="0" destOrd="0" presId="urn:microsoft.com/office/officeart/2008/layout/HorizontalMultiLevelHierarchy"/>
    <dgm:cxn modelId="{4879EF91-2CD1-0240-A200-9EF8045A6BCA}" srcId="{396E07D2-DBB6-304F-B38C-21DF131565C1}" destId="{8542DA9B-87C1-6A4D-8155-30D157461BF2}" srcOrd="0" destOrd="0" parTransId="{40FF8882-F4CD-7C46-BA33-85F74152B52B}" sibTransId="{C0DE84B3-79F7-6A4E-B0CA-E911D2305C23}"/>
    <dgm:cxn modelId="{A1AF2981-EEEC-634A-99F8-5BE2C203DCAA}" srcId="{8542DA9B-87C1-6A4D-8155-30D157461BF2}" destId="{2260D9FB-A02B-D741-BC24-059D882496BD}" srcOrd="0" destOrd="0" parTransId="{EBAF5796-3EF7-B943-A9AA-5D1ABC58F565}" sibTransId="{C81CA374-0EE3-CD47-9C91-883381ED9091}"/>
    <dgm:cxn modelId="{F6D05CD2-C901-DC4D-A0D0-56F53D4AF1E3}" type="presOf" srcId="{EBAF5796-3EF7-B943-A9AA-5D1ABC58F565}" destId="{4B0023C1-8205-F24E-86D9-11F0015C03B5}" srcOrd="0" destOrd="0" presId="urn:microsoft.com/office/officeart/2008/layout/HorizontalMultiLevelHierarchy"/>
    <dgm:cxn modelId="{4335E430-0CD7-E944-BC80-A45C54F55365}" type="presOf" srcId="{DF6E92E5-8FD3-914B-ABA8-B51A2A0DB1C1}" destId="{DC3DB557-FA2E-F844-8B75-33EC97EAD50D}" srcOrd="0" destOrd="0" presId="urn:microsoft.com/office/officeart/2008/layout/HorizontalMultiLevelHierarchy"/>
    <dgm:cxn modelId="{511ACEDA-CD6F-3B45-90E6-838AB3FF43CF}" type="presOf" srcId="{396E07D2-DBB6-304F-B38C-21DF131565C1}" destId="{46A52197-6604-A046-9095-3226D7BFF7EE}" srcOrd="0" destOrd="0" presId="urn:microsoft.com/office/officeart/2008/layout/HorizontalMultiLevelHierarchy"/>
    <dgm:cxn modelId="{423D7354-368A-874C-A57F-FA7884670DB9}" type="presOf" srcId="{C03A8EBC-A96D-5A4F-8CE8-BF86438C2BDB}" destId="{69C7A5BE-022E-FC46-A185-1A6BF60120DE}" srcOrd="0" destOrd="0" presId="urn:microsoft.com/office/officeart/2008/layout/HorizontalMultiLevelHierarchy"/>
    <dgm:cxn modelId="{566DFCBF-05D7-B149-B6A7-36D9C2CA69EF}" srcId="{8542DA9B-87C1-6A4D-8155-30D157461BF2}" destId="{C2D54A6C-D31F-AC43-B092-35F79828DADE}" srcOrd="3" destOrd="0" parTransId="{AAF5DF71-DC9E-FF4E-B750-CED000F47D52}" sibTransId="{6F07E467-0574-7C4E-99FD-8979B6D77873}"/>
    <dgm:cxn modelId="{6B5FFB1D-65F6-BA48-B714-0793BBF0BB06}" srcId="{8542DA9B-87C1-6A4D-8155-30D157461BF2}" destId="{A8FEB275-BC62-B24A-8027-BBC91B1E8ED8}" srcOrd="2" destOrd="0" parTransId="{DF6E92E5-8FD3-914B-ABA8-B51A2A0DB1C1}" sibTransId="{63FF2A40-C809-F74C-973A-65538D007A03}"/>
    <dgm:cxn modelId="{5EBE710F-705A-7B48-A458-6E6E9FC52EA5}" type="presOf" srcId="{7D2FBD52-E77D-F64D-B3A6-0F1596D05E46}" destId="{0432528E-79EF-7D47-9935-56378AFE17DD}" srcOrd="1" destOrd="0" presId="urn:microsoft.com/office/officeart/2008/layout/HorizontalMultiLevelHierarchy"/>
    <dgm:cxn modelId="{C7AF60F0-7EB1-EC42-8A2C-9B1B83B3CDEA}" type="presParOf" srcId="{46A52197-6604-A046-9095-3226D7BFF7EE}" destId="{95095AD7-6C54-3E4A-8616-B516599A7EDE}" srcOrd="0" destOrd="0" presId="urn:microsoft.com/office/officeart/2008/layout/HorizontalMultiLevelHierarchy"/>
    <dgm:cxn modelId="{11F8D0EC-9D20-064E-AF27-ABA0228603D2}" type="presParOf" srcId="{95095AD7-6C54-3E4A-8616-B516599A7EDE}" destId="{C0D66655-5853-7340-B91D-7DB73A5B71AE}" srcOrd="0" destOrd="0" presId="urn:microsoft.com/office/officeart/2008/layout/HorizontalMultiLevelHierarchy"/>
    <dgm:cxn modelId="{D8DAC481-36C5-E045-9B1A-7E34297B047E}" type="presParOf" srcId="{95095AD7-6C54-3E4A-8616-B516599A7EDE}" destId="{08AD07AA-29FD-2244-982F-851D719F8FD7}" srcOrd="1" destOrd="0" presId="urn:microsoft.com/office/officeart/2008/layout/HorizontalMultiLevelHierarchy"/>
    <dgm:cxn modelId="{04C8D281-57F3-C246-AAD9-E306769E7E0D}" type="presParOf" srcId="{08AD07AA-29FD-2244-982F-851D719F8FD7}" destId="{4B0023C1-8205-F24E-86D9-11F0015C03B5}" srcOrd="0" destOrd="0" presId="urn:microsoft.com/office/officeart/2008/layout/HorizontalMultiLevelHierarchy"/>
    <dgm:cxn modelId="{78DD4F4E-29ED-C948-9AE4-659F3AC75209}" type="presParOf" srcId="{4B0023C1-8205-F24E-86D9-11F0015C03B5}" destId="{8E4BBA26-655A-954C-ACF8-70E0F4DF7FB2}" srcOrd="0" destOrd="0" presId="urn:microsoft.com/office/officeart/2008/layout/HorizontalMultiLevelHierarchy"/>
    <dgm:cxn modelId="{7284268A-9114-3342-9357-B1C60538CAD6}" type="presParOf" srcId="{08AD07AA-29FD-2244-982F-851D719F8FD7}" destId="{658BC0CF-E9E0-F14C-ADF1-B0D2D6C7CC64}" srcOrd="1" destOrd="0" presId="urn:microsoft.com/office/officeart/2008/layout/HorizontalMultiLevelHierarchy"/>
    <dgm:cxn modelId="{08053380-02C9-674A-800C-1DF36F6982A9}" type="presParOf" srcId="{658BC0CF-E9E0-F14C-ADF1-B0D2D6C7CC64}" destId="{B3DFD16C-D1D9-C94D-ABE2-0DB19192C4BA}" srcOrd="0" destOrd="0" presId="urn:microsoft.com/office/officeart/2008/layout/HorizontalMultiLevelHierarchy"/>
    <dgm:cxn modelId="{B61A3C1B-E785-4043-AC87-572DD7621B98}" type="presParOf" srcId="{658BC0CF-E9E0-F14C-ADF1-B0D2D6C7CC64}" destId="{722E91C6-037F-C949-A262-DD4622B7CD71}" srcOrd="1" destOrd="0" presId="urn:microsoft.com/office/officeart/2008/layout/HorizontalMultiLevelHierarchy"/>
    <dgm:cxn modelId="{08F8057F-F081-2B4C-AC12-85942979FF80}" type="presParOf" srcId="{08AD07AA-29FD-2244-982F-851D719F8FD7}" destId="{BE95FC19-BEF0-C743-B1B4-0E57DFA2964E}" srcOrd="2" destOrd="0" presId="urn:microsoft.com/office/officeart/2008/layout/HorizontalMultiLevelHierarchy"/>
    <dgm:cxn modelId="{A93DF6FA-21EC-C24B-B538-E1B1943ED470}" type="presParOf" srcId="{BE95FC19-BEF0-C743-B1B4-0E57DFA2964E}" destId="{0432528E-79EF-7D47-9935-56378AFE17DD}" srcOrd="0" destOrd="0" presId="urn:microsoft.com/office/officeart/2008/layout/HorizontalMultiLevelHierarchy"/>
    <dgm:cxn modelId="{234331A3-67D5-3446-B17F-32EBF9532E67}" type="presParOf" srcId="{08AD07AA-29FD-2244-982F-851D719F8FD7}" destId="{C7BBB701-4215-F24B-BB3F-02C36DF33697}" srcOrd="3" destOrd="0" presId="urn:microsoft.com/office/officeart/2008/layout/HorizontalMultiLevelHierarchy"/>
    <dgm:cxn modelId="{F18AFDFD-2F61-9142-8AFD-9D5A2207D4FA}" type="presParOf" srcId="{C7BBB701-4215-F24B-BB3F-02C36DF33697}" destId="{69C7A5BE-022E-FC46-A185-1A6BF60120DE}" srcOrd="0" destOrd="0" presId="urn:microsoft.com/office/officeart/2008/layout/HorizontalMultiLevelHierarchy"/>
    <dgm:cxn modelId="{B78127F4-536B-1942-91DD-3D52EAE551D4}" type="presParOf" srcId="{C7BBB701-4215-F24B-BB3F-02C36DF33697}" destId="{E520BF21-5563-8D43-9A64-40AAD08CC1A5}" srcOrd="1" destOrd="0" presId="urn:microsoft.com/office/officeart/2008/layout/HorizontalMultiLevelHierarchy"/>
    <dgm:cxn modelId="{D5EC1A79-E326-974C-826C-1DFD1FDA3853}" type="presParOf" srcId="{08AD07AA-29FD-2244-982F-851D719F8FD7}" destId="{DC3DB557-FA2E-F844-8B75-33EC97EAD50D}" srcOrd="4" destOrd="0" presId="urn:microsoft.com/office/officeart/2008/layout/HorizontalMultiLevelHierarchy"/>
    <dgm:cxn modelId="{7C0256A3-FE80-4743-8B7B-8207A9EE2AD7}" type="presParOf" srcId="{DC3DB557-FA2E-F844-8B75-33EC97EAD50D}" destId="{53D96103-5F03-7540-9961-0246EFAFF03F}" srcOrd="0" destOrd="0" presId="urn:microsoft.com/office/officeart/2008/layout/HorizontalMultiLevelHierarchy"/>
    <dgm:cxn modelId="{4F455944-3BAA-9F4C-ACB9-3DFFA826571B}" type="presParOf" srcId="{08AD07AA-29FD-2244-982F-851D719F8FD7}" destId="{4D582491-DC24-3F49-A65B-FD4558BAE48C}" srcOrd="5" destOrd="0" presId="urn:microsoft.com/office/officeart/2008/layout/HorizontalMultiLevelHierarchy"/>
    <dgm:cxn modelId="{97608185-98FF-0D4F-B290-CEB8A52A394E}" type="presParOf" srcId="{4D582491-DC24-3F49-A65B-FD4558BAE48C}" destId="{CCDD55AB-A7F4-8B4D-A595-49CE821F3B53}" srcOrd="0" destOrd="0" presId="urn:microsoft.com/office/officeart/2008/layout/HorizontalMultiLevelHierarchy"/>
    <dgm:cxn modelId="{6E6487F7-1C52-E144-9F5F-E9F1F1EEEA60}" type="presParOf" srcId="{4D582491-DC24-3F49-A65B-FD4558BAE48C}" destId="{BEA62A7A-7132-CB40-823D-2DFC0FB944FD}" srcOrd="1" destOrd="0" presId="urn:microsoft.com/office/officeart/2008/layout/HorizontalMultiLevelHierarchy"/>
    <dgm:cxn modelId="{26D6441F-8269-9D4C-85C7-13964BAD5195}" type="presParOf" srcId="{08AD07AA-29FD-2244-982F-851D719F8FD7}" destId="{3F436BDD-4859-1040-B7D5-7DD909C32579}" srcOrd="6" destOrd="0" presId="urn:microsoft.com/office/officeart/2008/layout/HorizontalMultiLevelHierarchy"/>
    <dgm:cxn modelId="{F403EDBA-2394-EE43-BBF5-77E4EC922351}" type="presParOf" srcId="{3F436BDD-4859-1040-B7D5-7DD909C32579}" destId="{778A6516-672C-B34E-AFF4-43D6991944BD}" srcOrd="0" destOrd="0" presId="urn:microsoft.com/office/officeart/2008/layout/HorizontalMultiLevelHierarchy"/>
    <dgm:cxn modelId="{8D95418C-84E5-CB42-9FDA-426EDFD5BA4F}" type="presParOf" srcId="{08AD07AA-29FD-2244-982F-851D719F8FD7}" destId="{EC3BA9A8-0F6E-E444-A909-0B019B78C660}" srcOrd="7" destOrd="0" presId="urn:microsoft.com/office/officeart/2008/layout/HorizontalMultiLevelHierarchy"/>
    <dgm:cxn modelId="{E1C80908-3B8C-1448-B075-237F6E19A14B}" type="presParOf" srcId="{EC3BA9A8-0F6E-E444-A909-0B019B78C660}" destId="{BC076832-9D4F-D243-8903-0A3CFDF30D95}" srcOrd="0" destOrd="0" presId="urn:microsoft.com/office/officeart/2008/layout/HorizontalMultiLevelHierarchy"/>
    <dgm:cxn modelId="{513B9660-C368-E94B-BA3C-0037F181CA28}" type="presParOf" srcId="{EC3BA9A8-0F6E-E444-A909-0B019B78C660}" destId="{77D132C4-DE6D-524B-947C-8E4B67C45A8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328BA5-3A81-A34C-A0E7-3A9425F7064A}"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DEECF48C-3551-5046-B192-12D6773498AB}">
      <dgm:prSet phldrT="[Text]" custT="1"/>
      <dgm:spPr/>
      <dgm:t>
        <a:bodyPr/>
        <a:lstStyle/>
        <a:p>
          <a:r>
            <a:rPr lang="en-US" sz="3200" dirty="0"/>
            <a:t>Criteria for Inclusion</a:t>
          </a:r>
        </a:p>
      </dgm:t>
    </dgm:pt>
    <dgm:pt modelId="{C9F9F605-3706-8D46-9610-841B9FDDC9B7}" type="parTrans" cxnId="{31749741-647E-9D40-99F0-60AE633994A9}">
      <dgm:prSet/>
      <dgm:spPr/>
      <dgm:t>
        <a:bodyPr/>
        <a:lstStyle/>
        <a:p>
          <a:endParaRPr lang="en-US"/>
        </a:p>
      </dgm:t>
    </dgm:pt>
    <dgm:pt modelId="{7724847A-1226-1D4B-ADAA-728B074C6F5A}" type="sibTrans" cxnId="{31749741-647E-9D40-99F0-60AE633994A9}">
      <dgm:prSet/>
      <dgm:spPr/>
      <dgm:t>
        <a:bodyPr/>
        <a:lstStyle/>
        <a:p>
          <a:endParaRPr lang="en-US"/>
        </a:p>
      </dgm:t>
    </dgm:pt>
    <dgm:pt modelId="{D62C239C-48F1-E14B-B652-16A6635F1522}">
      <dgm:prSet phldrT="[Text]"/>
      <dgm:spPr/>
      <dgm:t>
        <a:bodyPr/>
        <a:lstStyle/>
        <a:p>
          <a:r>
            <a:rPr lang="en-US" dirty="0"/>
            <a:t>Peer-reviewed publication</a:t>
          </a:r>
        </a:p>
      </dgm:t>
    </dgm:pt>
    <dgm:pt modelId="{48F48451-779E-6F4F-9397-A5572A851F80}" type="parTrans" cxnId="{F8FF847D-A808-1A41-8834-700E09CF9679}">
      <dgm:prSet/>
      <dgm:spPr/>
      <dgm:t>
        <a:bodyPr/>
        <a:lstStyle/>
        <a:p>
          <a:endParaRPr lang="en-US"/>
        </a:p>
      </dgm:t>
    </dgm:pt>
    <dgm:pt modelId="{A27B37CD-B3B4-6549-869B-F8285F4E6AF3}" type="sibTrans" cxnId="{F8FF847D-A808-1A41-8834-700E09CF9679}">
      <dgm:prSet/>
      <dgm:spPr/>
      <dgm:t>
        <a:bodyPr/>
        <a:lstStyle/>
        <a:p>
          <a:endParaRPr lang="en-US"/>
        </a:p>
      </dgm:t>
    </dgm:pt>
    <dgm:pt modelId="{E98C8F2F-CC85-B649-9FE7-FF1B23297BCE}">
      <dgm:prSet phldrT="[Text]"/>
      <dgm:spPr/>
      <dgm:t>
        <a:bodyPr/>
        <a:lstStyle/>
        <a:p>
          <a:r>
            <a:rPr lang="en-US" dirty="0"/>
            <a:t>Published between 2007 </a:t>
          </a:r>
          <a:r>
            <a:rPr lang="mr-IN" dirty="0"/>
            <a:t>–</a:t>
          </a:r>
          <a:r>
            <a:rPr lang="en-US" dirty="0"/>
            <a:t> 2017</a:t>
          </a:r>
        </a:p>
      </dgm:t>
    </dgm:pt>
    <dgm:pt modelId="{4AAD4C7C-BB8F-5147-8CE6-55459A943DB6}" type="parTrans" cxnId="{5BEBA07C-5844-1445-9879-5374EBF504EA}">
      <dgm:prSet/>
      <dgm:spPr/>
      <dgm:t>
        <a:bodyPr/>
        <a:lstStyle/>
        <a:p>
          <a:endParaRPr lang="en-US"/>
        </a:p>
      </dgm:t>
    </dgm:pt>
    <dgm:pt modelId="{61FAE343-9CFB-6F4B-9751-5F193D6DDE7F}" type="sibTrans" cxnId="{5BEBA07C-5844-1445-9879-5374EBF504EA}">
      <dgm:prSet/>
      <dgm:spPr/>
      <dgm:t>
        <a:bodyPr/>
        <a:lstStyle/>
        <a:p>
          <a:endParaRPr lang="en-US"/>
        </a:p>
      </dgm:t>
    </dgm:pt>
    <dgm:pt modelId="{D245EB9F-E277-9645-94BF-4C064000939D}">
      <dgm:prSet phldrT="[Text]"/>
      <dgm:spPr/>
      <dgm:t>
        <a:bodyPr/>
        <a:lstStyle/>
        <a:p>
          <a:r>
            <a:rPr lang="en-US" dirty="0"/>
            <a:t>Field of teacher education</a:t>
          </a:r>
        </a:p>
      </dgm:t>
    </dgm:pt>
    <dgm:pt modelId="{5172D982-40D0-7D40-AB27-67E799CB6D73}" type="parTrans" cxnId="{2D3ED98E-9EE8-C249-AF82-F5AB66F87D71}">
      <dgm:prSet/>
      <dgm:spPr/>
      <dgm:t>
        <a:bodyPr/>
        <a:lstStyle/>
        <a:p>
          <a:endParaRPr lang="en-US"/>
        </a:p>
      </dgm:t>
    </dgm:pt>
    <dgm:pt modelId="{A46702A1-B764-1D4E-AAD4-6A2AC00DE0CC}" type="sibTrans" cxnId="{2D3ED98E-9EE8-C249-AF82-F5AB66F87D71}">
      <dgm:prSet/>
      <dgm:spPr/>
      <dgm:t>
        <a:bodyPr/>
        <a:lstStyle/>
        <a:p>
          <a:endParaRPr lang="en-US"/>
        </a:p>
      </dgm:t>
    </dgm:pt>
    <dgm:pt modelId="{85F0989A-0AD3-8C49-BA8D-D0670B5F7D34}">
      <dgm:prSet phldrT="[Text]"/>
      <dgm:spPr/>
      <dgm:t>
        <a:bodyPr/>
        <a:lstStyle/>
        <a:p>
          <a:r>
            <a:rPr lang="en-US" dirty="0"/>
            <a:t>Focus on rural schools and/or communities</a:t>
          </a:r>
        </a:p>
      </dgm:t>
    </dgm:pt>
    <dgm:pt modelId="{DC182078-B255-6E47-B134-C7852D061EFF}" type="parTrans" cxnId="{459173A8-AEC1-014B-ABF0-7C36E29BD5F1}">
      <dgm:prSet/>
      <dgm:spPr/>
      <dgm:t>
        <a:bodyPr/>
        <a:lstStyle/>
        <a:p>
          <a:endParaRPr lang="en-US"/>
        </a:p>
      </dgm:t>
    </dgm:pt>
    <dgm:pt modelId="{5115A35D-01CF-3744-A77C-39B0EBD9AC0B}" type="sibTrans" cxnId="{459173A8-AEC1-014B-ABF0-7C36E29BD5F1}">
      <dgm:prSet/>
      <dgm:spPr/>
      <dgm:t>
        <a:bodyPr/>
        <a:lstStyle/>
        <a:p>
          <a:endParaRPr lang="en-US"/>
        </a:p>
      </dgm:t>
    </dgm:pt>
    <dgm:pt modelId="{C01B678A-6BE7-A34E-8759-45C1CE0099F6}" type="pres">
      <dgm:prSet presAssocID="{1C328BA5-3A81-A34C-A0E7-3A9425F7064A}" presName="Name0" presStyleCnt="0">
        <dgm:presLayoutVars>
          <dgm:chPref val="1"/>
          <dgm:dir/>
          <dgm:animOne val="branch"/>
          <dgm:animLvl val="lvl"/>
          <dgm:resizeHandles val="exact"/>
        </dgm:presLayoutVars>
      </dgm:prSet>
      <dgm:spPr/>
      <dgm:t>
        <a:bodyPr/>
        <a:lstStyle/>
        <a:p>
          <a:endParaRPr lang="en-US"/>
        </a:p>
      </dgm:t>
    </dgm:pt>
    <dgm:pt modelId="{5C284FCE-7C35-024C-B719-36720CF716D2}" type="pres">
      <dgm:prSet presAssocID="{DEECF48C-3551-5046-B192-12D6773498AB}" presName="root1" presStyleCnt="0"/>
      <dgm:spPr/>
    </dgm:pt>
    <dgm:pt modelId="{80310D4C-5320-A84D-84B8-B0AA18ED8D56}" type="pres">
      <dgm:prSet presAssocID="{DEECF48C-3551-5046-B192-12D6773498AB}" presName="LevelOneTextNode" presStyleLbl="node0" presStyleIdx="0" presStyleCnt="1">
        <dgm:presLayoutVars>
          <dgm:chPref val="3"/>
        </dgm:presLayoutVars>
      </dgm:prSet>
      <dgm:spPr/>
      <dgm:t>
        <a:bodyPr/>
        <a:lstStyle/>
        <a:p>
          <a:endParaRPr lang="en-US"/>
        </a:p>
      </dgm:t>
    </dgm:pt>
    <dgm:pt modelId="{2AF3D842-2854-D742-9C7F-5DABAB791663}" type="pres">
      <dgm:prSet presAssocID="{DEECF48C-3551-5046-B192-12D6773498AB}" presName="level2hierChild" presStyleCnt="0"/>
      <dgm:spPr/>
    </dgm:pt>
    <dgm:pt modelId="{B92752AB-6405-6F4B-A72E-5FDC64F8B4FF}" type="pres">
      <dgm:prSet presAssocID="{48F48451-779E-6F4F-9397-A5572A851F80}" presName="conn2-1" presStyleLbl="parChTrans1D2" presStyleIdx="0" presStyleCnt="4"/>
      <dgm:spPr/>
      <dgm:t>
        <a:bodyPr/>
        <a:lstStyle/>
        <a:p>
          <a:endParaRPr lang="en-US"/>
        </a:p>
      </dgm:t>
    </dgm:pt>
    <dgm:pt modelId="{ED8C31CA-DF71-964A-B048-6023E7547CAE}" type="pres">
      <dgm:prSet presAssocID="{48F48451-779E-6F4F-9397-A5572A851F80}" presName="connTx" presStyleLbl="parChTrans1D2" presStyleIdx="0" presStyleCnt="4"/>
      <dgm:spPr/>
      <dgm:t>
        <a:bodyPr/>
        <a:lstStyle/>
        <a:p>
          <a:endParaRPr lang="en-US"/>
        </a:p>
      </dgm:t>
    </dgm:pt>
    <dgm:pt modelId="{9121200E-4E53-EA46-9C5B-5636B49ADB37}" type="pres">
      <dgm:prSet presAssocID="{D62C239C-48F1-E14B-B652-16A6635F1522}" presName="root2" presStyleCnt="0"/>
      <dgm:spPr/>
    </dgm:pt>
    <dgm:pt modelId="{5D165505-1B53-674F-9183-9929A93180B8}" type="pres">
      <dgm:prSet presAssocID="{D62C239C-48F1-E14B-B652-16A6635F1522}" presName="LevelTwoTextNode" presStyleLbl="node2" presStyleIdx="0" presStyleCnt="4">
        <dgm:presLayoutVars>
          <dgm:chPref val="3"/>
        </dgm:presLayoutVars>
      </dgm:prSet>
      <dgm:spPr/>
      <dgm:t>
        <a:bodyPr/>
        <a:lstStyle/>
        <a:p>
          <a:endParaRPr lang="en-US"/>
        </a:p>
      </dgm:t>
    </dgm:pt>
    <dgm:pt modelId="{04CB501F-49EA-D94B-B54C-F712B1A0C19F}" type="pres">
      <dgm:prSet presAssocID="{D62C239C-48F1-E14B-B652-16A6635F1522}" presName="level3hierChild" presStyleCnt="0"/>
      <dgm:spPr/>
    </dgm:pt>
    <dgm:pt modelId="{04CCE7EF-BBD7-7D49-8735-CB303E23FC93}" type="pres">
      <dgm:prSet presAssocID="{4AAD4C7C-BB8F-5147-8CE6-55459A943DB6}" presName="conn2-1" presStyleLbl="parChTrans1D2" presStyleIdx="1" presStyleCnt="4"/>
      <dgm:spPr/>
      <dgm:t>
        <a:bodyPr/>
        <a:lstStyle/>
        <a:p>
          <a:endParaRPr lang="en-US"/>
        </a:p>
      </dgm:t>
    </dgm:pt>
    <dgm:pt modelId="{8D165649-A740-B741-A7D9-2D94E5ED147D}" type="pres">
      <dgm:prSet presAssocID="{4AAD4C7C-BB8F-5147-8CE6-55459A943DB6}" presName="connTx" presStyleLbl="parChTrans1D2" presStyleIdx="1" presStyleCnt="4"/>
      <dgm:spPr/>
      <dgm:t>
        <a:bodyPr/>
        <a:lstStyle/>
        <a:p>
          <a:endParaRPr lang="en-US"/>
        </a:p>
      </dgm:t>
    </dgm:pt>
    <dgm:pt modelId="{8AAFFE77-3DB1-594E-ABAD-B30D6584F886}" type="pres">
      <dgm:prSet presAssocID="{E98C8F2F-CC85-B649-9FE7-FF1B23297BCE}" presName="root2" presStyleCnt="0"/>
      <dgm:spPr/>
    </dgm:pt>
    <dgm:pt modelId="{7C7C881B-3768-0545-B7F6-4D7E2014C476}" type="pres">
      <dgm:prSet presAssocID="{E98C8F2F-CC85-B649-9FE7-FF1B23297BCE}" presName="LevelTwoTextNode" presStyleLbl="node2" presStyleIdx="1" presStyleCnt="4">
        <dgm:presLayoutVars>
          <dgm:chPref val="3"/>
        </dgm:presLayoutVars>
      </dgm:prSet>
      <dgm:spPr/>
      <dgm:t>
        <a:bodyPr/>
        <a:lstStyle/>
        <a:p>
          <a:endParaRPr lang="en-US"/>
        </a:p>
      </dgm:t>
    </dgm:pt>
    <dgm:pt modelId="{79825846-32D2-844D-A41B-82927CE2A7AA}" type="pres">
      <dgm:prSet presAssocID="{E98C8F2F-CC85-B649-9FE7-FF1B23297BCE}" presName="level3hierChild" presStyleCnt="0"/>
      <dgm:spPr/>
    </dgm:pt>
    <dgm:pt modelId="{8DA0E500-D273-9747-ACDE-6D45B518897D}" type="pres">
      <dgm:prSet presAssocID="{5172D982-40D0-7D40-AB27-67E799CB6D73}" presName="conn2-1" presStyleLbl="parChTrans1D2" presStyleIdx="2" presStyleCnt="4"/>
      <dgm:spPr/>
      <dgm:t>
        <a:bodyPr/>
        <a:lstStyle/>
        <a:p>
          <a:endParaRPr lang="en-US"/>
        </a:p>
      </dgm:t>
    </dgm:pt>
    <dgm:pt modelId="{5E2E3137-BA8E-0E4E-A036-01A5EB88EAEE}" type="pres">
      <dgm:prSet presAssocID="{5172D982-40D0-7D40-AB27-67E799CB6D73}" presName="connTx" presStyleLbl="parChTrans1D2" presStyleIdx="2" presStyleCnt="4"/>
      <dgm:spPr/>
      <dgm:t>
        <a:bodyPr/>
        <a:lstStyle/>
        <a:p>
          <a:endParaRPr lang="en-US"/>
        </a:p>
      </dgm:t>
    </dgm:pt>
    <dgm:pt modelId="{840F5B1E-859C-8F4F-B722-4F80677BED26}" type="pres">
      <dgm:prSet presAssocID="{D245EB9F-E277-9645-94BF-4C064000939D}" presName="root2" presStyleCnt="0"/>
      <dgm:spPr/>
    </dgm:pt>
    <dgm:pt modelId="{F9A730FA-F17B-4E49-9651-31145B46C93B}" type="pres">
      <dgm:prSet presAssocID="{D245EB9F-E277-9645-94BF-4C064000939D}" presName="LevelTwoTextNode" presStyleLbl="node2" presStyleIdx="2" presStyleCnt="4">
        <dgm:presLayoutVars>
          <dgm:chPref val="3"/>
        </dgm:presLayoutVars>
      </dgm:prSet>
      <dgm:spPr/>
      <dgm:t>
        <a:bodyPr/>
        <a:lstStyle/>
        <a:p>
          <a:endParaRPr lang="en-US"/>
        </a:p>
      </dgm:t>
    </dgm:pt>
    <dgm:pt modelId="{ED506BC3-1159-744D-AE25-8DDD1577A592}" type="pres">
      <dgm:prSet presAssocID="{D245EB9F-E277-9645-94BF-4C064000939D}" presName="level3hierChild" presStyleCnt="0"/>
      <dgm:spPr/>
    </dgm:pt>
    <dgm:pt modelId="{1AD24BD7-EA4F-8446-A044-857D0772B78F}" type="pres">
      <dgm:prSet presAssocID="{DC182078-B255-6E47-B134-C7852D061EFF}" presName="conn2-1" presStyleLbl="parChTrans1D2" presStyleIdx="3" presStyleCnt="4"/>
      <dgm:spPr/>
      <dgm:t>
        <a:bodyPr/>
        <a:lstStyle/>
        <a:p>
          <a:endParaRPr lang="en-US"/>
        </a:p>
      </dgm:t>
    </dgm:pt>
    <dgm:pt modelId="{C83EAD2C-FBD7-A54F-971B-21BC9BAE1861}" type="pres">
      <dgm:prSet presAssocID="{DC182078-B255-6E47-B134-C7852D061EFF}" presName="connTx" presStyleLbl="parChTrans1D2" presStyleIdx="3" presStyleCnt="4"/>
      <dgm:spPr/>
      <dgm:t>
        <a:bodyPr/>
        <a:lstStyle/>
        <a:p>
          <a:endParaRPr lang="en-US"/>
        </a:p>
      </dgm:t>
    </dgm:pt>
    <dgm:pt modelId="{EC2BF6F1-0C3B-7148-8399-CBF96D743B3F}" type="pres">
      <dgm:prSet presAssocID="{85F0989A-0AD3-8C49-BA8D-D0670B5F7D34}" presName="root2" presStyleCnt="0"/>
      <dgm:spPr/>
    </dgm:pt>
    <dgm:pt modelId="{47B66B4D-7311-0440-80FD-C5EB1F47C64C}" type="pres">
      <dgm:prSet presAssocID="{85F0989A-0AD3-8C49-BA8D-D0670B5F7D34}" presName="LevelTwoTextNode" presStyleLbl="node2" presStyleIdx="3" presStyleCnt="4">
        <dgm:presLayoutVars>
          <dgm:chPref val="3"/>
        </dgm:presLayoutVars>
      </dgm:prSet>
      <dgm:spPr/>
      <dgm:t>
        <a:bodyPr/>
        <a:lstStyle/>
        <a:p>
          <a:endParaRPr lang="en-US"/>
        </a:p>
      </dgm:t>
    </dgm:pt>
    <dgm:pt modelId="{E20A7B48-BC39-0D4A-ADBF-67A4ADE594AE}" type="pres">
      <dgm:prSet presAssocID="{85F0989A-0AD3-8C49-BA8D-D0670B5F7D34}" presName="level3hierChild" presStyleCnt="0"/>
      <dgm:spPr/>
    </dgm:pt>
  </dgm:ptLst>
  <dgm:cxnLst>
    <dgm:cxn modelId="{CB69F20C-5C3B-2D40-BA52-7207CBE19FF3}" type="presOf" srcId="{DEECF48C-3551-5046-B192-12D6773498AB}" destId="{80310D4C-5320-A84D-84B8-B0AA18ED8D56}" srcOrd="0" destOrd="0" presId="urn:microsoft.com/office/officeart/2008/layout/HorizontalMultiLevelHierarchy"/>
    <dgm:cxn modelId="{7D8DDE1A-E5A0-6F41-9A36-296009838A2B}" type="presOf" srcId="{4AAD4C7C-BB8F-5147-8CE6-55459A943DB6}" destId="{04CCE7EF-BBD7-7D49-8735-CB303E23FC93}" srcOrd="0" destOrd="0" presId="urn:microsoft.com/office/officeart/2008/layout/HorizontalMultiLevelHierarchy"/>
    <dgm:cxn modelId="{31749741-647E-9D40-99F0-60AE633994A9}" srcId="{1C328BA5-3A81-A34C-A0E7-3A9425F7064A}" destId="{DEECF48C-3551-5046-B192-12D6773498AB}" srcOrd="0" destOrd="0" parTransId="{C9F9F605-3706-8D46-9610-841B9FDDC9B7}" sibTransId="{7724847A-1226-1D4B-ADAA-728B074C6F5A}"/>
    <dgm:cxn modelId="{D0047B35-78D6-1449-BBB8-FE66D9877006}" type="presOf" srcId="{D62C239C-48F1-E14B-B652-16A6635F1522}" destId="{5D165505-1B53-674F-9183-9929A93180B8}" srcOrd="0" destOrd="0" presId="urn:microsoft.com/office/officeart/2008/layout/HorizontalMultiLevelHierarchy"/>
    <dgm:cxn modelId="{A1D26436-5C11-2B49-864D-0A26205F965B}" type="presOf" srcId="{DC182078-B255-6E47-B134-C7852D061EFF}" destId="{1AD24BD7-EA4F-8446-A044-857D0772B78F}" srcOrd="0" destOrd="0" presId="urn:microsoft.com/office/officeart/2008/layout/HorizontalMultiLevelHierarchy"/>
    <dgm:cxn modelId="{459173A8-AEC1-014B-ABF0-7C36E29BD5F1}" srcId="{DEECF48C-3551-5046-B192-12D6773498AB}" destId="{85F0989A-0AD3-8C49-BA8D-D0670B5F7D34}" srcOrd="3" destOrd="0" parTransId="{DC182078-B255-6E47-B134-C7852D061EFF}" sibTransId="{5115A35D-01CF-3744-A77C-39B0EBD9AC0B}"/>
    <dgm:cxn modelId="{9015D0F6-6911-0C49-AC85-BC7FD5543D1F}" type="presOf" srcId="{5172D982-40D0-7D40-AB27-67E799CB6D73}" destId="{5E2E3137-BA8E-0E4E-A036-01A5EB88EAEE}" srcOrd="1" destOrd="0" presId="urn:microsoft.com/office/officeart/2008/layout/HorizontalMultiLevelHierarchy"/>
    <dgm:cxn modelId="{F8FF847D-A808-1A41-8834-700E09CF9679}" srcId="{DEECF48C-3551-5046-B192-12D6773498AB}" destId="{D62C239C-48F1-E14B-B652-16A6635F1522}" srcOrd="0" destOrd="0" parTransId="{48F48451-779E-6F4F-9397-A5572A851F80}" sibTransId="{A27B37CD-B3B4-6549-869B-F8285F4E6AF3}"/>
    <dgm:cxn modelId="{5BEBA07C-5844-1445-9879-5374EBF504EA}" srcId="{DEECF48C-3551-5046-B192-12D6773498AB}" destId="{E98C8F2F-CC85-B649-9FE7-FF1B23297BCE}" srcOrd="1" destOrd="0" parTransId="{4AAD4C7C-BB8F-5147-8CE6-55459A943DB6}" sibTransId="{61FAE343-9CFB-6F4B-9751-5F193D6DDE7F}"/>
    <dgm:cxn modelId="{21299777-8D77-CB4E-8F1F-E6B013B0DFD3}" type="presOf" srcId="{4AAD4C7C-BB8F-5147-8CE6-55459A943DB6}" destId="{8D165649-A740-B741-A7D9-2D94E5ED147D}" srcOrd="1" destOrd="0" presId="urn:microsoft.com/office/officeart/2008/layout/HorizontalMultiLevelHierarchy"/>
    <dgm:cxn modelId="{2D3ED98E-9EE8-C249-AF82-F5AB66F87D71}" srcId="{DEECF48C-3551-5046-B192-12D6773498AB}" destId="{D245EB9F-E277-9645-94BF-4C064000939D}" srcOrd="2" destOrd="0" parTransId="{5172D982-40D0-7D40-AB27-67E799CB6D73}" sibTransId="{A46702A1-B764-1D4E-AAD4-6A2AC00DE0CC}"/>
    <dgm:cxn modelId="{6A7EEFF7-DCD8-BF4B-8066-F77E6BA7EB87}" type="presOf" srcId="{5172D982-40D0-7D40-AB27-67E799CB6D73}" destId="{8DA0E500-D273-9747-ACDE-6D45B518897D}" srcOrd="0" destOrd="0" presId="urn:microsoft.com/office/officeart/2008/layout/HorizontalMultiLevelHierarchy"/>
    <dgm:cxn modelId="{A880BA48-3748-3643-A644-8E8FAE7FFBCD}" type="presOf" srcId="{E98C8F2F-CC85-B649-9FE7-FF1B23297BCE}" destId="{7C7C881B-3768-0545-B7F6-4D7E2014C476}" srcOrd="0" destOrd="0" presId="urn:microsoft.com/office/officeart/2008/layout/HorizontalMultiLevelHierarchy"/>
    <dgm:cxn modelId="{CF4CCA97-38DD-E041-A5FD-5ABF6F648ED0}" type="presOf" srcId="{48F48451-779E-6F4F-9397-A5572A851F80}" destId="{ED8C31CA-DF71-964A-B048-6023E7547CAE}" srcOrd="1" destOrd="0" presId="urn:microsoft.com/office/officeart/2008/layout/HorizontalMultiLevelHierarchy"/>
    <dgm:cxn modelId="{982D2037-811A-7647-96AB-C5D61B80CE9D}" type="presOf" srcId="{D245EB9F-E277-9645-94BF-4C064000939D}" destId="{F9A730FA-F17B-4E49-9651-31145B46C93B}" srcOrd="0" destOrd="0" presId="urn:microsoft.com/office/officeart/2008/layout/HorizontalMultiLevelHierarchy"/>
    <dgm:cxn modelId="{13640EF1-1B9D-8A4F-837F-54FAD5B7DAB0}" type="presOf" srcId="{1C328BA5-3A81-A34C-A0E7-3A9425F7064A}" destId="{C01B678A-6BE7-A34E-8759-45C1CE0099F6}" srcOrd="0" destOrd="0" presId="urn:microsoft.com/office/officeart/2008/layout/HorizontalMultiLevelHierarchy"/>
    <dgm:cxn modelId="{B494C215-6E6F-8B4D-94E9-020F1689639E}" type="presOf" srcId="{DC182078-B255-6E47-B134-C7852D061EFF}" destId="{C83EAD2C-FBD7-A54F-971B-21BC9BAE1861}" srcOrd="1" destOrd="0" presId="urn:microsoft.com/office/officeart/2008/layout/HorizontalMultiLevelHierarchy"/>
    <dgm:cxn modelId="{50708694-3221-4844-A35B-C559F90D2C76}" type="presOf" srcId="{48F48451-779E-6F4F-9397-A5572A851F80}" destId="{B92752AB-6405-6F4B-A72E-5FDC64F8B4FF}" srcOrd="0" destOrd="0" presId="urn:microsoft.com/office/officeart/2008/layout/HorizontalMultiLevelHierarchy"/>
    <dgm:cxn modelId="{7294A9DD-73DB-5149-BC08-0898DA502D0E}" type="presOf" srcId="{85F0989A-0AD3-8C49-BA8D-D0670B5F7D34}" destId="{47B66B4D-7311-0440-80FD-C5EB1F47C64C}" srcOrd="0" destOrd="0" presId="urn:microsoft.com/office/officeart/2008/layout/HorizontalMultiLevelHierarchy"/>
    <dgm:cxn modelId="{07702BDA-9DEB-4447-AFAD-B75E3D96B9A8}" type="presParOf" srcId="{C01B678A-6BE7-A34E-8759-45C1CE0099F6}" destId="{5C284FCE-7C35-024C-B719-36720CF716D2}" srcOrd="0" destOrd="0" presId="urn:microsoft.com/office/officeart/2008/layout/HorizontalMultiLevelHierarchy"/>
    <dgm:cxn modelId="{6CBBAEC2-C603-304B-BFCC-3A9A42D6DFED}" type="presParOf" srcId="{5C284FCE-7C35-024C-B719-36720CF716D2}" destId="{80310D4C-5320-A84D-84B8-B0AA18ED8D56}" srcOrd="0" destOrd="0" presId="urn:microsoft.com/office/officeart/2008/layout/HorizontalMultiLevelHierarchy"/>
    <dgm:cxn modelId="{33DAFF99-42FD-F943-8898-8A0F99FC2A67}" type="presParOf" srcId="{5C284FCE-7C35-024C-B719-36720CF716D2}" destId="{2AF3D842-2854-D742-9C7F-5DABAB791663}" srcOrd="1" destOrd="0" presId="urn:microsoft.com/office/officeart/2008/layout/HorizontalMultiLevelHierarchy"/>
    <dgm:cxn modelId="{1A5FCA25-948F-F240-8735-9565A59450F4}" type="presParOf" srcId="{2AF3D842-2854-D742-9C7F-5DABAB791663}" destId="{B92752AB-6405-6F4B-A72E-5FDC64F8B4FF}" srcOrd="0" destOrd="0" presId="urn:microsoft.com/office/officeart/2008/layout/HorizontalMultiLevelHierarchy"/>
    <dgm:cxn modelId="{95F35916-1177-514D-8BB6-F67FC8050E0E}" type="presParOf" srcId="{B92752AB-6405-6F4B-A72E-5FDC64F8B4FF}" destId="{ED8C31CA-DF71-964A-B048-6023E7547CAE}" srcOrd="0" destOrd="0" presId="urn:microsoft.com/office/officeart/2008/layout/HorizontalMultiLevelHierarchy"/>
    <dgm:cxn modelId="{60A464DD-249C-E641-8B83-DAE27321F60A}" type="presParOf" srcId="{2AF3D842-2854-D742-9C7F-5DABAB791663}" destId="{9121200E-4E53-EA46-9C5B-5636B49ADB37}" srcOrd="1" destOrd="0" presId="urn:microsoft.com/office/officeart/2008/layout/HorizontalMultiLevelHierarchy"/>
    <dgm:cxn modelId="{5E241614-2A9C-DF47-8E69-6F51F540B8C4}" type="presParOf" srcId="{9121200E-4E53-EA46-9C5B-5636B49ADB37}" destId="{5D165505-1B53-674F-9183-9929A93180B8}" srcOrd="0" destOrd="0" presId="urn:microsoft.com/office/officeart/2008/layout/HorizontalMultiLevelHierarchy"/>
    <dgm:cxn modelId="{89D84F7A-D741-BC48-B16B-371B2F5845B3}" type="presParOf" srcId="{9121200E-4E53-EA46-9C5B-5636B49ADB37}" destId="{04CB501F-49EA-D94B-B54C-F712B1A0C19F}" srcOrd="1" destOrd="0" presId="urn:microsoft.com/office/officeart/2008/layout/HorizontalMultiLevelHierarchy"/>
    <dgm:cxn modelId="{DAFB4709-92E1-D74B-8F23-CF837A28B558}" type="presParOf" srcId="{2AF3D842-2854-D742-9C7F-5DABAB791663}" destId="{04CCE7EF-BBD7-7D49-8735-CB303E23FC93}" srcOrd="2" destOrd="0" presId="urn:microsoft.com/office/officeart/2008/layout/HorizontalMultiLevelHierarchy"/>
    <dgm:cxn modelId="{FFEB8AF6-410D-DD4C-8483-1C87D084B583}" type="presParOf" srcId="{04CCE7EF-BBD7-7D49-8735-CB303E23FC93}" destId="{8D165649-A740-B741-A7D9-2D94E5ED147D}" srcOrd="0" destOrd="0" presId="urn:microsoft.com/office/officeart/2008/layout/HorizontalMultiLevelHierarchy"/>
    <dgm:cxn modelId="{7B087E94-B8A8-7843-B31C-B21B0B7CC451}" type="presParOf" srcId="{2AF3D842-2854-D742-9C7F-5DABAB791663}" destId="{8AAFFE77-3DB1-594E-ABAD-B30D6584F886}" srcOrd="3" destOrd="0" presId="urn:microsoft.com/office/officeart/2008/layout/HorizontalMultiLevelHierarchy"/>
    <dgm:cxn modelId="{B220EC82-B8C7-CA4A-9F78-BD9E5C039D15}" type="presParOf" srcId="{8AAFFE77-3DB1-594E-ABAD-B30D6584F886}" destId="{7C7C881B-3768-0545-B7F6-4D7E2014C476}" srcOrd="0" destOrd="0" presId="urn:microsoft.com/office/officeart/2008/layout/HorizontalMultiLevelHierarchy"/>
    <dgm:cxn modelId="{F24032B4-FEEF-AB49-8FB0-AF8FA8D4800A}" type="presParOf" srcId="{8AAFFE77-3DB1-594E-ABAD-B30D6584F886}" destId="{79825846-32D2-844D-A41B-82927CE2A7AA}" srcOrd="1" destOrd="0" presId="urn:microsoft.com/office/officeart/2008/layout/HorizontalMultiLevelHierarchy"/>
    <dgm:cxn modelId="{62747632-FADE-8943-A9D5-D3F61BCFB4AC}" type="presParOf" srcId="{2AF3D842-2854-D742-9C7F-5DABAB791663}" destId="{8DA0E500-D273-9747-ACDE-6D45B518897D}" srcOrd="4" destOrd="0" presId="urn:microsoft.com/office/officeart/2008/layout/HorizontalMultiLevelHierarchy"/>
    <dgm:cxn modelId="{F728FBEB-990C-BD48-B78A-5DF6B98D5DD7}" type="presParOf" srcId="{8DA0E500-D273-9747-ACDE-6D45B518897D}" destId="{5E2E3137-BA8E-0E4E-A036-01A5EB88EAEE}" srcOrd="0" destOrd="0" presId="urn:microsoft.com/office/officeart/2008/layout/HorizontalMultiLevelHierarchy"/>
    <dgm:cxn modelId="{741350FB-31F6-6C4C-B2DE-12EDECD8939F}" type="presParOf" srcId="{2AF3D842-2854-D742-9C7F-5DABAB791663}" destId="{840F5B1E-859C-8F4F-B722-4F80677BED26}" srcOrd="5" destOrd="0" presId="urn:microsoft.com/office/officeart/2008/layout/HorizontalMultiLevelHierarchy"/>
    <dgm:cxn modelId="{D3659CC4-01EB-8149-8522-90140C8DE35F}" type="presParOf" srcId="{840F5B1E-859C-8F4F-B722-4F80677BED26}" destId="{F9A730FA-F17B-4E49-9651-31145B46C93B}" srcOrd="0" destOrd="0" presId="urn:microsoft.com/office/officeart/2008/layout/HorizontalMultiLevelHierarchy"/>
    <dgm:cxn modelId="{4C29F337-56BC-0945-8C2C-1744EB31565C}" type="presParOf" srcId="{840F5B1E-859C-8F4F-B722-4F80677BED26}" destId="{ED506BC3-1159-744D-AE25-8DDD1577A592}" srcOrd="1" destOrd="0" presId="urn:microsoft.com/office/officeart/2008/layout/HorizontalMultiLevelHierarchy"/>
    <dgm:cxn modelId="{6AF92651-A831-B74B-AB33-5D78F17B412E}" type="presParOf" srcId="{2AF3D842-2854-D742-9C7F-5DABAB791663}" destId="{1AD24BD7-EA4F-8446-A044-857D0772B78F}" srcOrd="6" destOrd="0" presId="urn:microsoft.com/office/officeart/2008/layout/HorizontalMultiLevelHierarchy"/>
    <dgm:cxn modelId="{080EBBD4-EB37-554B-8788-4DC41567D296}" type="presParOf" srcId="{1AD24BD7-EA4F-8446-A044-857D0772B78F}" destId="{C83EAD2C-FBD7-A54F-971B-21BC9BAE1861}" srcOrd="0" destOrd="0" presId="urn:microsoft.com/office/officeart/2008/layout/HorizontalMultiLevelHierarchy"/>
    <dgm:cxn modelId="{E3FFEEBB-73C5-2749-9DD6-04432B7F3EFD}" type="presParOf" srcId="{2AF3D842-2854-D742-9C7F-5DABAB791663}" destId="{EC2BF6F1-0C3B-7148-8399-CBF96D743B3F}" srcOrd="7" destOrd="0" presId="urn:microsoft.com/office/officeart/2008/layout/HorizontalMultiLevelHierarchy"/>
    <dgm:cxn modelId="{0B60CB6D-51BA-E64E-A778-4CC28A7703F6}" type="presParOf" srcId="{EC2BF6F1-0C3B-7148-8399-CBF96D743B3F}" destId="{47B66B4D-7311-0440-80FD-C5EB1F47C64C}" srcOrd="0" destOrd="0" presId="urn:microsoft.com/office/officeart/2008/layout/HorizontalMultiLevelHierarchy"/>
    <dgm:cxn modelId="{AB0BB6E8-35E0-9844-8D82-D3E235B49546}" type="presParOf" srcId="{EC2BF6F1-0C3B-7148-8399-CBF96D743B3F}" destId="{E20A7B48-BC39-0D4A-ADBF-67A4ADE594AE}"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7A9B06-CD1B-7840-B195-D2C5CB1002A9}"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F7F335BE-55F3-B540-B30E-376C4DC6AE3D}">
      <dgm:prSet phldrT="[Text]"/>
      <dgm:spPr>
        <a:solidFill>
          <a:srgbClr val="00B050"/>
        </a:solidFill>
      </dgm:spPr>
      <dgm:t>
        <a:bodyPr/>
        <a:lstStyle/>
        <a:p>
          <a:r>
            <a:rPr lang="en-US" b="1" dirty="0"/>
            <a:t>Conceptualizing</a:t>
          </a:r>
          <a:r>
            <a:rPr lang="en-US" dirty="0"/>
            <a:t> Place in Rural Teacher Education</a:t>
          </a:r>
        </a:p>
      </dgm:t>
    </dgm:pt>
    <dgm:pt modelId="{C5FBE4E8-B526-8942-94AA-293EA7C3BE4C}" type="parTrans" cxnId="{30542F48-539B-0646-9D10-FAD2C581CD38}">
      <dgm:prSet/>
      <dgm:spPr/>
      <dgm:t>
        <a:bodyPr/>
        <a:lstStyle/>
        <a:p>
          <a:endParaRPr lang="en-US"/>
        </a:p>
      </dgm:t>
    </dgm:pt>
    <dgm:pt modelId="{E4C1BA35-7EFF-B44A-A902-B4CF16D0A61C}" type="sibTrans" cxnId="{30542F48-539B-0646-9D10-FAD2C581CD38}">
      <dgm:prSet/>
      <dgm:spPr/>
      <dgm:t>
        <a:bodyPr/>
        <a:lstStyle/>
        <a:p>
          <a:endParaRPr lang="en-US"/>
        </a:p>
      </dgm:t>
    </dgm:pt>
    <dgm:pt modelId="{60EF7F2F-E622-6B41-90F2-0F51D7DB7149}">
      <dgm:prSet phldrT="[Text]"/>
      <dgm:spPr/>
      <dgm:t>
        <a:bodyPr/>
        <a:lstStyle/>
        <a:p>
          <a:r>
            <a:rPr lang="en-US" b="1" dirty="0"/>
            <a:t>Investigating</a:t>
          </a:r>
          <a:r>
            <a:rPr lang="en-US" dirty="0"/>
            <a:t> Place: Empirical Review of Rural Teacher Education</a:t>
          </a:r>
        </a:p>
      </dgm:t>
    </dgm:pt>
    <dgm:pt modelId="{63EFD837-285C-0C4B-BDC3-BA404CDC5FB0}" type="parTrans" cxnId="{B5AFEEC9-A9D1-8B4A-969E-D5701015EA9D}">
      <dgm:prSet/>
      <dgm:spPr/>
      <dgm:t>
        <a:bodyPr/>
        <a:lstStyle/>
        <a:p>
          <a:endParaRPr lang="en-US"/>
        </a:p>
      </dgm:t>
    </dgm:pt>
    <dgm:pt modelId="{F9E19E03-65DE-494D-B5F1-3C861EF9167A}" type="sibTrans" cxnId="{B5AFEEC9-A9D1-8B4A-969E-D5701015EA9D}">
      <dgm:prSet/>
      <dgm:spPr/>
      <dgm:t>
        <a:bodyPr/>
        <a:lstStyle/>
        <a:p>
          <a:endParaRPr lang="en-US"/>
        </a:p>
      </dgm:t>
    </dgm:pt>
    <dgm:pt modelId="{26ECE392-CBC9-4243-B2E5-9DA045170A48}" type="pres">
      <dgm:prSet presAssocID="{347A9B06-CD1B-7840-B195-D2C5CB1002A9}" presName="diagram" presStyleCnt="0">
        <dgm:presLayoutVars>
          <dgm:dir/>
          <dgm:resizeHandles val="exact"/>
        </dgm:presLayoutVars>
      </dgm:prSet>
      <dgm:spPr/>
      <dgm:t>
        <a:bodyPr/>
        <a:lstStyle/>
        <a:p>
          <a:endParaRPr lang="en-US"/>
        </a:p>
      </dgm:t>
    </dgm:pt>
    <dgm:pt modelId="{E9872DDC-80F7-0045-8DDF-FE0291838B6D}" type="pres">
      <dgm:prSet presAssocID="{F7F335BE-55F3-B540-B30E-376C4DC6AE3D}" presName="arrow" presStyleLbl="node1" presStyleIdx="0" presStyleCnt="2">
        <dgm:presLayoutVars>
          <dgm:bulletEnabled val="1"/>
        </dgm:presLayoutVars>
      </dgm:prSet>
      <dgm:spPr/>
      <dgm:t>
        <a:bodyPr/>
        <a:lstStyle/>
        <a:p>
          <a:endParaRPr lang="en-US"/>
        </a:p>
      </dgm:t>
    </dgm:pt>
    <dgm:pt modelId="{9DE5D024-84D7-1146-A366-7C333B1BE3E9}" type="pres">
      <dgm:prSet presAssocID="{60EF7F2F-E622-6B41-90F2-0F51D7DB7149}" presName="arrow" presStyleLbl="node1" presStyleIdx="1" presStyleCnt="2">
        <dgm:presLayoutVars>
          <dgm:bulletEnabled val="1"/>
        </dgm:presLayoutVars>
      </dgm:prSet>
      <dgm:spPr/>
      <dgm:t>
        <a:bodyPr/>
        <a:lstStyle/>
        <a:p>
          <a:endParaRPr lang="en-US"/>
        </a:p>
      </dgm:t>
    </dgm:pt>
  </dgm:ptLst>
  <dgm:cxnLst>
    <dgm:cxn modelId="{30542F48-539B-0646-9D10-FAD2C581CD38}" srcId="{347A9B06-CD1B-7840-B195-D2C5CB1002A9}" destId="{F7F335BE-55F3-B540-B30E-376C4DC6AE3D}" srcOrd="0" destOrd="0" parTransId="{C5FBE4E8-B526-8942-94AA-293EA7C3BE4C}" sibTransId="{E4C1BA35-7EFF-B44A-A902-B4CF16D0A61C}"/>
    <dgm:cxn modelId="{B5AFEEC9-A9D1-8B4A-969E-D5701015EA9D}" srcId="{347A9B06-CD1B-7840-B195-D2C5CB1002A9}" destId="{60EF7F2F-E622-6B41-90F2-0F51D7DB7149}" srcOrd="1" destOrd="0" parTransId="{63EFD837-285C-0C4B-BDC3-BA404CDC5FB0}" sibTransId="{F9E19E03-65DE-494D-B5F1-3C861EF9167A}"/>
    <dgm:cxn modelId="{073B1274-6310-5F47-AFA8-7F5D4D931863}" type="presOf" srcId="{F7F335BE-55F3-B540-B30E-376C4DC6AE3D}" destId="{E9872DDC-80F7-0045-8DDF-FE0291838B6D}" srcOrd="0" destOrd="0" presId="urn:microsoft.com/office/officeart/2005/8/layout/arrow5"/>
    <dgm:cxn modelId="{51E29C7A-15B7-2F45-813E-281C45D2B427}" type="presOf" srcId="{60EF7F2F-E622-6B41-90F2-0F51D7DB7149}" destId="{9DE5D024-84D7-1146-A366-7C333B1BE3E9}" srcOrd="0" destOrd="0" presId="urn:microsoft.com/office/officeart/2005/8/layout/arrow5"/>
    <dgm:cxn modelId="{A66C3340-0D47-9B4E-A4C4-C029DE77AE6B}" type="presOf" srcId="{347A9B06-CD1B-7840-B195-D2C5CB1002A9}" destId="{26ECE392-CBC9-4243-B2E5-9DA045170A48}" srcOrd="0" destOrd="0" presId="urn:microsoft.com/office/officeart/2005/8/layout/arrow5"/>
    <dgm:cxn modelId="{CAB9500F-099A-5941-B796-4950C2BB8837}" type="presParOf" srcId="{26ECE392-CBC9-4243-B2E5-9DA045170A48}" destId="{E9872DDC-80F7-0045-8DDF-FE0291838B6D}" srcOrd="0" destOrd="0" presId="urn:microsoft.com/office/officeart/2005/8/layout/arrow5"/>
    <dgm:cxn modelId="{B00E1FB8-046E-9D47-8A2E-9D50A149E23F}" type="presParOf" srcId="{26ECE392-CBC9-4243-B2E5-9DA045170A48}" destId="{9DE5D024-84D7-1146-A366-7C333B1BE3E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7A9B06-CD1B-7840-B195-D2C5CB1002A9}"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F7F335BE-55F3-B540-B30E-376C4DC6AE3D}">
      <dgm:prSet phldrT="[Text]"/>
      <dgm:spPr/>
      <dgm:t>
        <a:bodyPr/>
        <a:lstStyle/>
        <a:p>
          <a:r>
            <a:rPr lang="en-US" b="1" dirty="0"/>
            <a:t>Conceptualizing</a:t>
          </a:r>
          <a:r>
            <a:rPr lang="en-US" dirty="0"/>
            <a:t> Place in Rural Teacher Education</a:t>
          </a:r>
        </a:p>
      </dgm:t>
    </dgm:pt>
    <dgm:pt modelId="{C5FBE4E8-B526-8942-94AA-293EA7C3BE4C}" type="parTrans" cxnId="{30542F48-539B-0646-9D10-FAD2C581CD38}">
      <dgm:prSet/>
      <dgm:spPr/>
      <dgm:t>
        <a:bodyPr/>
        <a:lstStyle/>
        <a:p>
          <a:endParaRPr lang="en-US"/>
        </a:p>
      </dgm:t>
    </dgm:pt>
    <dgm:pt modelId="{E4C1BA35-7EFF-B44A-A902-B4CF16D0A61C}" type="sibTrans" cxnId="{30542F48-539B-0646-9D10-FAD2C581CD38}">
      <dgm:prSet/>
      <dgm:spPr/>
      <dgm:t>
        <a:bodyPr/>
        <a:lstStyle/>
        <a:p>
          <a:endParaRPr lang="en-US"/>
        </a:p>
      </dgm:t>
    </dgm:pt>
    <dgm:pt modelId="{60EF7F2F-E622-6B41-90F2-0F51D7DB7149}">
      <dgm:prSet phldrT="[Text]"/>
      <dgm:spPr>
        <a:solidFill>
          <a:srgbClr val="00B050"/>
        </a:solidFill>
      </dgm:spPr>
      <dgm:t>
        <a:bodyPr/>
        <a:lstStyle/>
        <a:p>
          <a:r>
            <a:rPr lang="en-US" b="1" dirty="0"/>
            <a:t>Investigating</a:t>
          </a:r>
          <a:r>
            <a:rPr lang="en-US" dirty="0"/>
            <a:t> Place: Empirical Review of Rural Teacher Education</a:t>
          </a:r>
        </a:p>
      </dgm:t>
    </dgm:pt>
    <dgm:pt modelId="{63EFD837-285C-0C4B-BDC3-BA404CDC5FB0}" type="parTrans" cxnId="{B5AFEEC9-A9D1-8B4A-969E-D5701015EA9D}">
      <dgm:prSet/>
      <dgm:spPr/>
      <dgm:t>
        <a:bodyPr/>
        <a:lstStyle/>
        <a:p>
          <a:endParaRPr lang="en-US"/>
        </a:p>
      </dgm:t>
    </dgm:pt>
    <dgm:pt modelId="{F9E19E03-65DE-494D-B5F1-3C861EF9167A}" type="sibTrans" cxnId="{B5AFEEC9-A9D1-8B4A-969E-D5701015EA9D}">
      <dgm:prSet/>
      <dgm:spPr/>
      <dgm:t>
        <a:bodyPr/>
        <a:lstStyle/>
        <a:p>
          <a:endParaRPr lang="en-US"/>
        </a:p>
      </dgm:t>
    </dgm:pt>
    <dgm:pt modelId="{26ECE392-CBC9-4243-B2E5-9DA045170A48}" type="pres">
      <dgm:prSet presAssocID="{347A9B06-CD1B-7840-B195-D2C5CB1002A9}" presName="diagram" presStyleCnt="0">
        <dgm:presLayoutVars>
          <dgm:dir/>
          <dgm:resizeHandles val="exact"/>
        </dgm:presLayoutVars>
      </dgm:prSet>
      <dgm:spPr/>
      <dgm:t>
        <a:bodyPr/>
        <a:lstStyle/>
        <a:p>
          <a:endParaRPr lang="en-US"/>
        </a:p>
      </dgm:t>
    </dgm:pt>
    <dgm:pt modelId="{E9872DDC-80F7-0045-8DDF-FE0291838B6D}" type="pres">
      <dgm:prSet presAssocID="{F7F335BE-55F3-B540-B30E-376C4DC6AE3D}" presName="arrow" presStyleLbl="node1" presStyleIdx="0" presStyleCnt="2">
        <dgm:presLayoutVars>
          <dgm:bulletEnabled val="1"/>
        </dgm:presLayoutVars>
      </dgm:prSet>
      <dgm:spPr/>
      <dgm:t>
        <a:bodyPr/>
        <a:lstStyle/>
        <a:p>
          <a:endParaRPr lang="en-US"/>
        </a:p>
      </dgm:t>
    </dgm:pt>
    <dgm:pt modelId="{9DE5D024-84D7-1146-A366-7C333B1BE3E9}" type="pres">
      <dgm:prSet presAssocID="{60EF7F2F-E622-6B41-90F2-0F51D7DB7149}" presName="arrow" presStyleLbl="node1" presStyleIdx="1" presStyleCnt="2">
        <dgm:presLayoutVars>
          <dgm:bulletEnabled val="1"/>
        </dgm:presLayoutVars>
      </dgm:prSet>
      <dgm:spPr/>
      <dgm:t>
        <a:bodyPr/>
        <a:lstStyle/>
        <a:p>
          <a:endParaRPr lang="en-US"/>
        </a:p>
      </dgm:t>
    </dgm:pt>
  </dgm:ptLst>
  <dgm:cxnLst>
    <dgm:cxn modelId="{30542F48-539B-0646-9D10-FAD2C581CD38}" srcId="{347A9B06-CD1B-7840-B195-D2C5CB1002A9}" destId="{F7F335BE-55F3-B540-B30E-376C4DC6AE3D}" srcOrd="0" destOrd="0" parTransId="{C5FBE4E8-B526-8942-94AA-293EA7C3BE4C}" sibTransId="{E4C1BA35-7EFF-B44A-A902-B4CF16D0A61C}"/>
    <dgm:cxn modelId="{B5AFEEC9-A9D1-8B4A-969E-D5701015EA9D}" srcId="{347A9B06-CD1B-7840-B195-D2C5CB1002A9}" destId="{60EF7F2F-E622-6B41-90F2-0F51D7DB7149}" srcOrd="1" destOrd="0" parTransId="{63EFD837-285C-0C4B-BDC3-BA404CDC5FB0}" sibTransId="{F9E19E03-65DE-494D-B5F1-3C861EF9167A}"/>
    <dgm:cxn modelId="{073B1274-6310-5F47-AFA8-7F5D4D931863}" type="presOf" srcId="{F7F335BE-55F3-B540-B30E-376C4DC6AE3D}" destId="{E9872DDC-80F7-0045-8DDF-FE0291838B6D}" srcOrd="0" destOrd="0" presId="urn:microsoft.com/office/officeart/2005/8/layout/arrow5"/>
    <dgm:cxn modelId="{51E29C7A-15B7-2F45-813E-281C45D2B427}" type="presOf" srcId="{60EF7F2F-E622-6B41-90F2-0F51D7DB7149}" destId="{9DE5D024-84D7-1146-A366-7C333B1BE3E9}" srcOrd="0" destOrd="0" presId="urn:microsoft.com/office/officeart/2005/8/layout/arrow5"/>
    <dgm:cxn modelId="{A66C3340-0D47-9B4E-A4C4-C029DE77AE6B}" type="presOf" srcId="{347A9B06-CD1B-7840-B195-D2C5CB1002A9}" destId="{26ECE392-CBC9-4243-B2E5-9DA045170A48}" srcOrd="0" destOrd="0" presId="urn:microsoft.com/office/officeart/2005/8/layout/arrow5"/>
    <dgm:cxn modelId="{CAB9500F-099A-5941-B796-4950C2BB8837}" type="presParOf" srcId="{26ECE392-CBC9-4243-B2E5-9DA045170A48}" destId="{E9872DDC-80F7-0045-8DDF-FE0291838B6D}" srcOrd="0" destOrd="0" presId="urn:microsoft.com/office/officeart/2005/8/layout/arrow5"/>
    <dgm:cxn modelId="{B00E1FB8-046E-9D47-8A2E-9D50A149E23F}" type="presParOf" srcId="{26ECE392-CBC9-4243-B2E5-9DA045170A48}" destId="{9DE5D024-84D7-1146-A366-7C333B1BE3E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D5EFBE-AA0D-5D45-8989-B36360430289}"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E2B79E37-3EA2-D743-9454-A8A6B908FA59}">
      <dgm:prSet phldrT="[Text]"/>
      <dgm:spPr/>
      <dgm:t>
        <a:bodyPr/>
        <a:lstStyle/>
        <a:p>
          <a:r>
            <a:rPr lang="en-US" dirty="0"/>
            <a:t>Conceptualizing Place</a:t>
          </a:r>
        </a:p>
      </dgm:t>
    </dgm:pt>
    <dgm:pt modelId="{3C83C367-4363-1F47-8691-5290940539BA}" type="parTrans" cxnId="{712AF7E9-3FA5-D541-8842-50C9E33D7C7D}">
      <dgm:prSet/>
      <dgm:spPr/>
      <dgm:t>
        <a:bodyPr/>
        <a:lstStyle/>
        <a:p>
          <a:endParaRPr lang="en-US"/>
        </a:p>
      </dgm:t>
    </dgm:pt>
    <dgm:pt modelId="{4E44DE1E-96E6-6142-886C-11A8B7983056}" type="sibTrans" cxnId="{712AF7E9-3FA5-D541-8842-50C9E33D7C7D}">
      <dgm:prSet/>
      <dgm:spPr/>
      <dgm:t>
        <a:bodyPr/>
        <a:lstStyle/>
        <a:p>
          <a:endParaRPr lang="en-US"/>
        </a:p>
      </dgm:t>
    </dgm:pt>
    <dgm:pt modelId="{4AB02F1A-EA2A-DE42-9FD2-0BA87EC5AF9F}">
      <dgm:prSet phldrT="[Text]"/>
      <dgm:spPr/>
      <dgm:t>
        <a:bodyPr/>
        <a:lstStyle/>
        <a:p>
          <a:r>
            <a:rPr lang="en-US" dirty="0"/>
            <a:t>Operationalizing Place</a:t>
          </a:r>
        </a:p>
      </dgm:t>
    </dgm:pt>
    <dgm:pt modelId="{C1506724-53B5-444F-9A83-B84897719686}" type="parTrans" cxnId="{9CA5C5C2-517A-C54D-BDAE-7632E2313CA6}">
      <dgm:prSet/>
      <dgm:spPr/>
      <dgm:t>
        <a:bodyPr/>
        <a:lstStyle/>
        <a:p>
          <a:endParaRPr lang="en-US"/>
        </a:p>
      </dgm:t>
    </dgm:pt>
    <dgm:pt modelId="{A0012740-5626-8B4F-B84D-79085EBA3ECA}" type="sibTrans" cxnId="{9CA5C5C2-517A-C54D-BDAE-7632E2313CA6}">
      <dgm:prSet/>
      <dgm:spPr/>
      <dgm:t>
        <a:bodyPr/>
        <a:lstStyle/>
        <a:p>
          <a:endParaRPr lang="en-US"/>
        </a:p>
      </dgm:t>
    </dgm:pt>
    <dgm:pt modelId="{EC0EA049-8FD3-C749-AB78-BE94E50367B5}">
      <dgm:prSet phldrT="[Text]"/>
      <dgm:spPr/>
      <dgm:t>
        <a:bodyPr/>
        <a:lstStyle/>
        <a:p>
          <a:r>
            <a:rPr lang="en-US" dirty="0"/>
            <a:t>Preparing and supporting community teachers and researchers</a:t>
          </a:r>
        </a:p>
      </dgm:t>
    </dgm:pt>
    <dgm:pt modelId="{0FB20B0D-0A15-454D-B750-918E11BCF1B9}" type="parTrans" cxnId="{750B0A5C-F165-7345-A170-F34CA00C60F9}">
      <dgm:prSet/>
      <dgm:spPr/>
      <dgm:t>
        <a:bodyPr/>
        <a:lstStyle/>
        <a:p>
          <a:endParaRPr lang="en-US"/>
        </a:p>
      </dgm:t>
    </dgm:pt>
    <dgm:pt modelId="{02FCCEE0-3627-DA4B-8B84-3C970C3BC262}" type="sibTrans" cxnId="{750B0A5C-F165-7345-A170-F34CA00C60F9}">
      <dgm:prSet/>
      <dgm:spPr/>
      <dgm:t>
        <a:bodyPr/>
        <a:lstStyle/>
        <a:p>
          <a:endParaRPr lang="en-US"/>
        </a:p>
      </dgm:t>
    </dgm:pt>
    <dgm:pt modelId="{1B34729C-A15E-8942-B496-6B563A9250EB}">
      <dgm:prSet phldrT="[Text]"/>
      <dgm:spPr/>
      <dgm:t>
        <a:bodyPr/>
        <a:lstStyle/>
        <a:p>
          <a:r>
            <a:rPr lang="en-US" dirty="0"/>
            <a:t>Investigating Place</a:t>
          </a:r>
        </a:p>
      </dgm:t>
    </dgm:pt>
    <dgm:pt modelId="{7065D1BC-A1DF-5546-9F46-D777AE1DF45C}" type="parTrans" cxnId="{A0309341-F03F-5847-9916-4349DDFC0960}">
      <dgm:prSet/>
      <dgm:spPr/>
      <dgm:t>
        <a:bodyPr/>
        <a:lstStyle/>
        <a:p>
          <a:endParaRPr lang="en-US"/>
        </a:p>
      </dgm:t>
    </dgm:pt>
    <dgm:pt modelId="{F31DE84C-4CE0-D844-92AC-8CF84E45C420}" type="sibTrans" cxnId="{A0309341-F03F-5847-9916-4349DDFC0960}">
      <dgm:prSet/>
      <dgm:spPr/>
      <dgm:t>
        <a:bodyPr/>
        <a:lstStyle/>
        <a:p>
          <a:endParaRPr lang="en-US"/>
        </a:p>
      </dgm:t>
    </dgm:pt>
    <dgm:pt modelId="{34927C6F-69EE-214C-8054-CB9CC2D626EC}">
      <dgm:prSet phldrT="[Text]"/>
      <dgm:spPr/>
      <dgm:t>
        <a:bodyPr/>
        <a:lstStyle/>
        <a:p>
          <a:r>
            <a:rPr lang="en-US" dirty="0"/>
            <a:t>Researching rural teacher education through national, longitudinal efforts</a:t>
          </a:r>
        </a:p>
      </dgm:t>
    </dgm:pt>
    <dgm:pt modelId="{9C4A77B4-52ED-F044-8F35-83571D81D234}" type="parTrans" cxnId="{AC53A2BA-86A8-9042-87BE-9D8BE4BCCBD0}">
      <dgm:prSet/>
      <dgm:spPr/>
      <dgm:t>
        <a:bodyPr/>
        <a:lstStyle/>
        <a:p>
          <a:endParaRPr lang="en-US"/>
        </a:p>
      </dgm:t>
    </dgm:pt>
    <dgm:pt modelId="{9D4CF827-2B0E-CC46-A77B-16C1069DC12D}" type="sibTrans" cxnId="{AC53A2BA-86A8-9042-87BE-9D8BE4BCCBD0}">
      <dgm:prSet/>
      <dgm:spPr/>
      <dgm:t>
        <a:bodyPr/>
        <a:lstStyle/>
        <a:p>
          <a:endParaRPr lang="en-US"/>
        </a:p>
      </dgm:t>
    </dgm:pt>
    <dgm:pt modelId="{8AEFB853-492F-D14C-8C4A-C9620268D914}">
      <dgm:prSet phldrT="[Text]"/>
      <dgm:spPr/>
      <dgm:t>
        <a:bodyPr/>
        <a:lstStyle/>
        <a:p>
          <a:r>
            <a:rPr lang="en-US" dirty="0"/>
            <a:t>Foregrounding place in teaching and scholarship</a:t>
          </a:r>
        </a:p>
      </dgm:t>
    </dgm:pt>
    <dgm:pt modelId="{94929784-C423-774F-B3FF-E4B9CCBBE7C7}" type="parTrans" cxnId="{507340A8-550D-B34E-8B6C-BBA5FAE26D2A}">
      <dgm:prSet/>
      <dgm:spPr/>
      <dgm:t>
        <a:bodyPr/>
        <a:lstStyle/>
        <a:p>
          <a:endParaRPr lang="en-US"/>
        </a:p>
      </dgm:t>
    </dgm:pt>
    <dgm:pt modelId="{51CCEED8-8AD0-1A42-9437-8CF6156FCDBE}" type="sibTrans" cxnId="{507340A8-550D-B34E-8B6C-BBA5FAE26D2A}">
      <dgm:prSet/>
      <dgm:spPr/>
      <dgm:t>
        <a:bodyPr/>
        <a:lstStyle/>
        <a:p>
          <a:endParaRPr lang="en-US"/>
        </a:p>
      </dgm:t>
    </dgm:pt>
    <dgm:pt modelId="{9E58EFB1-A73B-124F-923D-7123DBE459A6}" type="pres">
      <dgm:prSet presAssocID="{7BD5EFBE-AA0D-5D45-8989-B36360430289}" presName="Name0" presStyleCnt="0">
        <dgm:presLayoutVars>
          <dgm:dir/>
          <dgm:animLvl val="lvl"/>
          <dgm:resizeHandles val="exact"/>
        </dgm:presLayoutVars>
      </dgm:prSet>
      <dgm:spPr/>
      <dgm:t>
        <a:bodyPr/>
        <a:lstStyle/>
        <a:p>
          <a:endParaRPr lang="en-US"/>
        </a:p>
      </dgm:t>
    </dgm:pt>
    <dgm:pt modelId="{0EC67947-6691-1047-B9D6-C08ABE358687}" type="pres">
      <dgm:prSet presAssocID="{E2B79E37-3EA2-D743-9454-A8A6B908FA59}" presName="linNode" presStyleCnt="0"/>
      <dgm:spPr/>
    </dgm:pt>
    <dgm:pt modelId="{5694E458-13F4-1247-9134-11C93AE39758}" type="pres">
      <dgm:prSet presAssocID="{E2B79E37-3EA2-D743-9454-A8A6B908FA59}" presName="parentText" presStyleLbl="node1" presStyleIdx="0" presStyleCnt="3">
        <dgm:presLayoutVars>
          <dgm:chMax val="1"/>
          <dgm:bulletEnabled val="1"/>
        </dgm:presLayoutVars>
      </dgm:prSet>
      <dgm:spPr/>
      <dgm:t>
        <a:bodyPr/>
        <a:lstStyle/>
        <a:p>
          <a:endParaRPr lang="en-US"/>
        </a:p>
      </dgm:t>
    </dgm:pt>
    <dgm:pt modelId="{D9ABB7E1-0669-2542-A316-7EAAB45B9BDB}" type="pres">
      <dgm:prSet presAssocID="{E2B79E37-3EA2-D743-9454-A8A6B908FA59}" presName="descendantText" presStyleLbl="alignAccFollowNode1" presStyleIdx="0" presStyleCnt="3">
        <dgm:presLayoutVars>
          <dgm:bulletEnabled val="1"/>
        </dgm:presLayoutVars>
      </dgm:prSet>
      <dgm:spPr/>
      <dgm:t>
        <a:bodyPr/>
        <a:lstStyle/>
        <a:p>
          <a:endParaRPr lang="en-US"/>
        </a:p>
      </dgm:t>
    </dgm:pt>
    <dgm:pt modelId="{13850CB0-176F-D847-A673-CA4B53CF29F3}" type="pres">
      <dgm:prSet presAssocID="{4E44DE1E-96E6-6142-886C-11A8B7983056}" presName="sp" presStyleCnt="0"/>
      <dgm:spPr/>
    </dgm:pt>
    <dgm:pt modelId="{73442587-C50B-4746-A51D-5A48D4855A87}" type="pres">
      <dgm:prSet presAssocID="{4AB02F1A-EA2A-DE42-9FD2-0BA87EC5AF9F}" presName="linNode" presStyleCnt="0"/>
      <dgm:spPr/>
    </dgm:pt>
    <dgm:pt modelId="{69D1FD6F-9B60-234C-A9D3-F871687F54DE}" type="pres">
      <dgm:prSet presAssocID="{4AB02F1A-EA2A-DE42-9FD2-0BA87EC5AF9F}" presName="parentText" presStyleLbl="node1" presStyleIdx="1" presStyleCnt="3">
        <dgm:presLayoutVars>
          <dgm:chMax val="1"/>
          <dgm:bulletEnabled val="1"/>
        </dgm:presLayoutVars>
      </dgm:prSet>
      <dgm:spPr/>
      <dgm:t>
        <a:bodyPr/>
        <a:lstStyle/>
        <a:p>
          <a:endParaRPr lang="en-US"/>
        </a:p>
      </dgm:t>
    </dgm:pt>
    <dgm:pt modelId="{4E1B090B-5D6D-A640-8C35-C7003A7BB4C5}" type="pres">
      <dgm:prSet presAssocID="{4AB02F1A-EA2A-DE42-9FD2-0BA87EC5AF9F}" presName="descendantText" presStyleLbl="alignAccFollowNode1" presStyleIdx="1" presStyleCnt="3">
        <dgm:presLayoutVars>
          <dgm:bulletEnabled val="1"/>
        </dgm:presLayoutVars>
      </dgm:prSet>
      <dgm:spPr/>
      <dgm:t>
        <a:bodyPr/>
        <a:lstStyle/>
        <a:p>
          <a:endParaRPr lang="en-US"/>
        </a:p>
      </dgm:t>
    </dgm:pt>
    <dgm:pt modelId="{31B71177-5EEA-FA4A-A490-F27771EC01F1}" type="pres">
      <dgm:prSet presAssocID="{A0012740-5626-8B4F-B84D-79085EBA3ECA}" presName="sp" presStyleCnt="0"/>
      <dgm:spPr/>
    </dgm:pt>
    <dgm:pt modelId="{99DBE0BE-B8FD-4C42-9C2D-EF4098976DE2}" type="pres">
      <dgm:prSet presAssocID="{1B34729C-A15E-8942-B496-6B563A9250EB}" presName="linNode" presStyleCnt="0"/>
      <dgm:spPr/>
    </dgm:pt>
    <dgm:pt modelId="{9C76841C-4A9D-134B-BFA7-C34FE51A1C12}" type="pres">
      <dgm:prSet presAssocID="{1B34729C-A15E-8942-B496-6B563A9250EB}" presName="parentText" presStyleLbl="node1" presStyleIdx="2" presStyleCnt="3">
        <dgm:presLayoutVars>
          <dgm:chMax val="1"/>
          <dgm:bulletEnabled val="1"/>
        </dgm:presLayoutVars>
      </dgm:prSet>
      <dgm:spPr/>
      <dgm:t>
        <a:bodyPr/>
        <a:lstStyle/>
        <a:p>
          <a:endParaRPr lang="en-US"/>
        </a:p>
      </dgm:t>
    </dgm:pt>
    <dgm:pt modelId="{FE2138B6-3DC1-E043-9138-75466973C6B1}" type="pres">
      <dgm:prSet presAssocID="{1B34729C-A15E-8942-B496-6B563A9250EB}" presName="descendantText" presStyleLbl="alignAccFollowNode1" presStyleIdx="2" presStyleCnt="3">
        <dgm:presLayoutVars>
          <dgm:bulletEnabled val="1"/>
        </dgm:presLayoutVars>
      </dgm:prSet>
      <dgm:spPr/>
      <dgm:t>
        <a:bodyPr/>
        <a:lstStyle/>
        <a:p>
          <a:endParaRPr lang="en-US"/>
        </a:p>
      </dgm:t>
    </dgm:pt>
  </dgm:ptLst>
  <dgm:cxnLst>
    <dgm:cxn modelId="{A9ED5BCB-641E-2C4C-BA61-D08F3F61588D}" type="presOf" srcId="{EC0EA049-8FD3-C749-AB78-BE94E50367B5}" destId="{4E1B090B-5D6D-A640-8C35-C7003A7BB4C5}" srcOrd="0" destOrd="0" presId="urn:microsoft.com/office/officeart/2005/8/layout/vList5"/>
    <dgm:cxn modelId="{542628AE-6D10-6B4F-94DD-4C2CAA1C8F0D}" type="presOf" srcId="{E2B79E37-3EA2-D743-9454-A8A6B908FA59}" destId="{5694E458-13F4-1247-9134-11C93AE39758}" srcOrd="0" destOrd="0" presId="urn:microsoft.com/office/officeart/2005/8/layout/vList5"/>
    <dgm:cxn modelId="{A0309341-F03F-5847-9916-4349DDFC0960}" srcId="{7BD5EFBE-AA0D-5D45-8989-B36360430289}" destId="{1B34729C-A15E-8942-B496-6B563A9250EB}" srcOrd="2" destOrd="0" parTransId="{7065D1BC-A1DF-5546-9F46-D777AE1DF45C}" sibTransId="{F31DE84C-4CE0-D844-92AC-8CF84E45C420}"/>
    <dgm:cxn modelId="{CEF642D6-FD32-7F40-93A5-12DCD18C330A}" type="presOf" srcId="{1B34729C-A15E-8942-B496-6B563A9250EB}" destId="{9C76841C-4A9D-134B-BFA7-C34FE51A1C12}" srcOrd="0" destOrd="0" presId="urn:microsoft.com/office/officeart/2005/8/layout/vList5"/>
    <dgm:cxn modelId="{AC53A2BA-86A8-9042-87BE-9D8BE4BCCBD0}" srcId="{1B34729C-A15E-8942-B496-6B563A9250EB}" destId="{34927C6F-69EE-214C-8054-CB9CC2D626EC}" srcOrd="0" destOrd="0" parTransId="{9C4A77B4-52ED-F044-8F35-83571D81D234}" sibTransId="{9D4CF827-2B0E-CC46-A77B-16C1069DC12D}"/>
    <dgm:cxn modelId="{CE78D84D-DE7A-324B-B130-F2C5EBCDDE29}" type="presOf" srcId="{34927C6F-69EE-214C-8054-CB9CC2D626EC}" destId="{FE2138B6-3DC1-E043-9138-75466973C6B1}" srcOrd="0" destOrd="0" presId="urn:microsoft.com/office/officeart/2005/8/layout/vList5"/>
    <dgm:cxn modelId="{9CA5C5C2-517A-C54D-BDAE-7632E2313CA6}" srcId="{7BD5EFBE-AA0D-5D45-8989-B36360430289}" destId="{4AB02F1A-EA2A-DE42-9FD2-0BA87EC5AF9F}" srcOrd="1" destOrd="0" parTransId="{C1506724-53B5-444F-9A83-B84897719686}" sibTransId="{A0012740-5626-8B4F-B84D-79085EBA3ECA}"/>
    <dgm:cxn modelId="{507340A8-550D-B34E-8B6C-BBA5FAE26D2A}" srcId="{E2B79E37-3EA2-D743-9454-A8A6B908FA59}" destId="{8AEFB853-492F-D14C-8C4A-C9620268D914}" srcOrd="0" destOrd="0" parTransId="{94929784-C423-774F-B3FF-E4B9CCBBE7C7}" sibTransId="{51CCEED8-8AD0-1A42-9437-8CF6156FCDBE}"/>
    <dgm:cxn modelId="{966BD8F8-DE05-CB48-9764-86D216EF36A2}" type="presOf" srcId="{8AEFB853-492F-D14C-8C4A-C9620268D914}" destId="{D9ABB7E1-0669-2542-A316-7EAAB45B9BDB}" srcOrd="0" destOrd="0" presId="urn:microsoft.com/office/officeart/2005/8/layout/vList5"/>
    <dgm:cxn modelId="{680BABAE-0F6F-6549-B709-423A128749C7}" type="presOf" srcId="{7BD5EFBE-AA0D-5D45-8989-B36360430289}" destId="{9E58EFB1-A73B-124F-923D-7123DBE459A6}" srcOrd="0" destOrd="0" presId="urn:microsoft.com/office/officeart/2005/8/layout/vList5"/>
    <dgm:cxn modelId="{712AF7E9-3FA5-D541-8842-50C9E33D7C7D}" srcId="{7BD5EFBE-AA0D-5D45-8989-B36360430289}" destId="{E2B79E37-3EA2-D743-9454-A8A6B908FA59}" srcOrd="0" destOrd="0" parTransId="{3C83C367-4363-1F47-8691-5290940539BA}" sibTransId="{4E44DE1E-96E6-6142-886C-11A8B7983056}"/>
    <dgm:cxn modelId="{6F978C29-7171-EC4C-95FD-084AC75066BA}" type="presOf" srcId="{4AB02F1A-EA2A-DE42-9FD2-0BA87EC5AF9F}" destId="{69D1FD6F-9B60-234C-A9D3-F871687F54DE}" srcOrd="0" destOrd="0" presId="urn:microsoft.com/office/officeart/2005/8/layout/vList5"/>
    <dgm:cxn modelId="{750B0A5C-F165-7345-A170-F34CA00C60F9}" srcId="{4AB02F1A-EA2A-DE42-9FD2-0BA87EC5AF9F}" destId="{EC0EA049-8FD3-C749-AB78-BE94E50367B5}" srcOrd="0" destOrd="0" parTransId="{0FB20B0D-0A15-454D-B750-918E11BCF1B9}" sibTransId="{02FCCEE0-3627-DA4B-8B84-3C970C3BC262}"/>
    <dgm:cxn modelId="{C3688ACE-1912-6A4B-AE89-4553CAAED9E4}" type="presParOf" srcId="{9E58EFB1-A73B-124F-923D-7123DBE459A6}" destId="{0EC67947-6691-1047-B9D6-C08ABE358687}" srcOrd="0" destOrd="0" presId="urn:microsoft.com/office/officeart/2005/8/layout/vList5"/>
    <dgm:cxn modelId="{542CCFEF-58AF-A143-8C97-92B477D549C0}" type="presParOf" srcId="{0EC67947-6691-1047-B9D6-C08ABE358687}" destId="{5694E458-13F4-1247-9134-11C93AE39758}" srcOrd="0" destOrd="0" presId="urn:microsoft.com/office/officeart/2005/8/layout/vList5"/>
    <dgm:cxn modelId="{6EE2DBA3-B8E5-A64D-BD82-D9970DDF0F89}" type="presParOf" srcId="{0EC67947-6691-1047-B9D6-C08ABE358687}" destId="{D9ABB7E1-0669-2542-A316-7EAAB45B9BDB}" srcOrd="1" destOrd="0" presId="urn:microsoft.com/office/officeart/2005/8/layout/vList5"/>
    <dgm:cxn modelId="{A69ED442-2286-3149-A6A9-E46FDFF0A4D3}" type="presParOf" srcId="{9E58EFB1-A73B-124F-923D-7123DBE459A6}" destId="{13850CB0-176F-D847-A673-CA4B53CF29F3}" srcOrd="1" destOrd="0" presId="urn:microsoft.com/office/officeart/2005/8/layout/vList5"/>
    <dgm:cxn modelId="{786748E3-C693-7B4E-A425-329142BA33BA}" type="presParOf" srcId="{9E58EFB1-A73B-124F-923D-7123DBE459A6}" destId="{73442587-C50B-4746-A51D-5A48D4855A87}" srcOrd="2" destOrd="0" presId="urn:microsoft.com/office/officeart/2005/8/layout/vList5"/>
    <dgm:cxn modelId="{6F2B2E36-AE79-EA48-9555-2411EAD15052}" type="presParOf" srcId="{73442587-C50B-4746-A51D-5A48D4855A87}" destId="{69D1FD6F-9B60-234C-A9D3-F871687F54DE}" srcOrd="0" destOrd="0" presId="urn:microsoft.com/office/officeart/2005/8/layout/vList5"/>
    <dgm:cxn modelId="{5EFEAA1C-BDE3-5F4C-A68A-2519427A2C67}" type="presParOf" srcId="{73442587-C50B-4746-A51D-5A48D4855A87}" destId="{4E1B090B-5D6D-A640-8C35-C7003A7BB4C5}" srcOrd="1" destOrd="0" presId="urn:microsoft.com/office/officeart/2005/8/layout/vList5"/>
    <dgm:cxn modelId="{F7757AA1-C9DD-584E-8388-45A846FC5DE0}" type="presParOf" srcId="{9E58EFB1-A73B-124F-923D-7123DBE459A6}" destId="{31B71177-5EEA-FA4A-A490-F27771EC01F1}" srcOrd="3" destOrd="0" presId="urn:microsoft.com/office/officeart/2005/8/layout/vList5"/>
    <dgm:cxn modelId="{C1ED6D4E-EEE9-124E-AE75-1C2AD93EC80E}" type="presParOf" srcId="{9E58EFB1-A73B-124F-923D-7123DBE459A6}" destId="{99DBE0BE-B8FD-4C42-9C2D-EF4098976DE2}" srcOrd="4" destOrd="0" presId="urn:microsoft.com/office/officeart/2005/8/layout/vList5"/>
    <dgm:cxn modelId="{8AD3A636-91F1-8A43-BADF-845CC6AD73EC}" type="presParOf" srcId="{99DBE0BE-B8FD-4C42-9C2D-EF4098976DE2}" destId="{9C76841C-4A9D-134B-BFA7-C34FE51A1C12}" srcOrd="0" destOrd="0" presId="urn:microsoft.com/office/officeart/2005/8/layout/vList5"/>
    <dgm:cxn modelId="{BADEB9ED-2296-0146-AB96-609540111E4B}" type="presParOf" srcId="{99DBE0BE-B8FD-4C42-9C2D-EF4098976DE2}" destId="{FE2138B6-3DC1-E043-9138-75466973C6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A1C69-21DB-AA4B-9989-2ACF2857C56B}">
      <dsp:nvSpPr>
        <dsp:cNvPr id="0" name=""/>
        <dsp:cNvSpPr/>
      </dsp:nvSpPr>
      <dsp:spPr>
        <a:xfrm>
          <a:off x="0" y="472508"/>
          <a:ext cx="3689917" cy="1451952"/>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4475" tIns="30480" rIns="454475" bIns="30480" numCol="1" spcCol="1270" anchor="ctr" anchorCtr="0">
          <a:noAutofit/>
        </a:bodyPr>
        <a:lstStyle/>
        <a:p>
          <a:pPr marR="0" lvl="0" algn="ctr" defTabSz="1066800" eaLnBrk="1" fontAlgn="auto" latinLnBrk="0" hangingPunct="1">
            <a:lnSpc>
              <a:spcPct val="90000"/>
            </a:lnSpc>
            <a:spcBef>
              <a:spcPct val="0"/>
            </a:spcBef>
            <a:spcAft>
              <a:spcPct val="35000"/>
            </a:spcAft>
            <a:buClrTx/>
            <a:buSzTx/>
            <a:buFontTx/>
            <a:tabLst/>
            <a:defRPr/>
          </a:pPr>
          <a:r>
            <a:rPr lang="en-US" sz="2400" b="1" i="0" kern="1200" dirty="0"/>
            <a:t>DeYoung, 1987</a:t>
          </a:r>
        </a:p>
      </dsp:txBody>
      <dsp:txXfrm>
        <a:off x="540376" y="685141"/>
        <a:ext cx="2609165" cy="1026686"/>
      </dsp:txXfrm>
    </dsp:sp>
    <dsp:sp modelId="{A01B19B7-D54E-1747-BC25-BF67877B8A3F}">
      <dsp:nvSpPr>
        <dsp:cNvPr id="0" name=""/>
        <dsp:cNvSpPr/>
      </dsp:nvSpPr>
      <dsp:spPr>
        <a:xfrm>
          <a:off x="4143952" y="433612"/>
          <a:ext cx="3689917" cy="1451952"/>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4475" tIns="30480" rIns="454475" bIns="30480" numCol="1" spcCol="1270" anchor="ctr" anchorCtr="0">
          <a:noAutofit/>
        </a:bodyPr>
        <a:lstStyle/>
        <a:p>
          <a:pPr marR="0" lvl="0" algn="ctr" defTabSz="1066800" eaLnBrk="1" fontAlgn="auto" latinLnBrk="0" hangingPunct="1">
            <a:lnSpc>
              <a:spcPct val="90000"/>
            </a:lnSpc>
            <a:spcBef>
              <a:spcPct val="0"/>
            </a:spcBef>
            <a:spcAft>
              <a:spcPct val="35000"/>
            </a:spcAft>
            <a:buClrTx/>
            <a:buSzTx/>
            <a:buFontTx/>
            <a:tabLst/>
            <a:defRPr/>
          </a:pPr>
          <a:r>
            <a:rPr lang="en-US" sz="2400" b="1" i="0" kern="1200" dirty="0"/>
            <a:t>Yarrow et al., 1999</a:t>
          </a:r>
        </a:p>
      </dsp:txBody>
      <dsp:txXfrm>
        <a:off x="4684328" y="646245"/>
        <a:ext cx="2609165" cy="1026686"/>
      </dsp:txXfrm>
    </dsp:sp>
    <dsp:sp modelId="{64F46155-307D-5647-BC62-BF23A6668E44}">
      <dsp:nvSpPr>
        <dsp:cNvPr id="0" name=""/>
        <dsp:cNvSpPr/>
      </dsp:nvSpPr>
      <dsp:spPr>
        <a:xfrm>
          <a:off x="2261666" y="1990030"/>
          <a:ext cx="3689917" cy="1451952"/>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4475" tIns="30480" rIns="454475" bIns="30480" numCol="1" spcCol="1270" anchor="ctr" anchorCtr="0">
          <a:noAutofit/>
        </a:bodyPr>
        <a:lstStyle/>
        <a:p>
          <a:pPr marR="0" lvl="0" algn="ctr" defTabSz="1066800" eaLnBrk="1" fontAlgn="auto" latinLnBrk="0" hangingPunct="1">
            <a:lnSpc>
              <a:spcPct val="90000"/>
            </a:lnSpc>
            <a:spcBef>
              <a:spcPct val="0"/>
            </a:spcBef>
            <a:spcAft>
              <a:spcPct val="35000"/>
            </a:spcAft>
            <a:buClrTx/>
            <a:buSzTx/>
            <a:buFontTx/>
            <a:tabLst/>
            <a:defRPr/>
          </a:pPr>
          <a:r>
            <a:rPr lang="en-US" sz="2400" b="1" i="0" kern="1200" dirty="0"/>
            <a:t>Biddle &amp; </a:t>
          </a:r>
          <a:r>
            <a:rPr lang="en-US" sz="2400" b="1" i="0" kern="1200" dirty="0" err="1"/>
            <a:t>Azano</a:t>
          </a:r>
          <a:r>
            <a:rPr lang="en-US" sz="2400" b="1" i="0" kern="1200" dirty="0"/>
            <a:t>, 2016</a:t>
          </a:r>
        </a:p>
      </dsp:txBody>
      <dsp:txXfrm>
        <a:off x="2802042" y="2202663"/>
        <a:ext cx="2609165" cy="1026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9F40A-294E-6140-B150-44EA913AD5E0}">
      <dsp:nvSpPr>
        <dsp:cNvPr id="0" name=""/>
        <dsp:cNvSpPr/>
      </dsp:nvSpPr>
      <dsp:spPr>
        <a:xfrm>
          <a:off x="824027" y="1379"/>
          <a:ext cx="3713759" cy="371375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4381" tIns="45720" rIns="204381" bIns="45720" numCol="1" spcCol="1270" anchor="ctr" anchorCtr="0">
          <a:noAutofit/>
        </a:bodyPr>
        <a:lstStyle/>
        <a:p>
          <a:pPr lvl="0" algn="ctr" defTabSz="1600200">
            <a:lnSpc>
              <a:spcPct val="90000"/>
            </a:lnSpc>
            <a:spcBef>
              <a:spcPct val="0"/>
            </a:spcBef>
            <a:spcAft>
              <a:spcPct val="35000"/>
            </a:spcAft>
          </a:pPr>
          <a:r>
            <a:rPr lang="en-US" sz="3600" b="1" kern="1200" dirty="0"/>
            <a:t>Preparing teachers for </a:t>
          </a:r>
          <a:r>
            <a:rPr lang="en-US" sz="3600" b="1" i="1" kern="1200" dirty="0"/>
            <a:t>some</a:t>
          </a:r>
          <a:r>
            <a:rPr lang="en-US" sz="3600" b="1" i="0" kern="1200" dirty="0"/>
            <a:t>where</a:t>
          </a:r>
          <a:endParaRPr lang="en-US" sz="3600" i="0" kern="1200" dirty="0"/>
        </a:p>
      </dsp:txBody>
      <dsp:txXfrm>
        <a:off x="1367894" y="545246"/>
        <a:ext cx="2626025" cy="2626025"/>
      </dsp:txXfrm>
    </dsp:sp>
    <dsp:sp modelId="{BC46803B-2503-4248-8EF1-CFDC21D9CDDB}">
      <dsp:nvSpPr>
        <dsp:cNvPr id="0" name=""/>
        <dsp:cNvSpPr/>
      </dsp:nvSpPr>
      <dsp:spPr>
        <a:xfrm>
          <a:off x="3757711" y="689"/>
          <a:ext cx="3713759" cy="371375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04381" tIns="45720" rIns="204381" bIns="45720" numCol="1" spcCol="1270" anchor="ctr" anchorCtr="0">
          <a:noAutofit/>
        </a:bodyPr>
        <a:lstStyle/>
        <a:p>
          <a:pPr lvl="0" algn="ctr" defTabSz="1600200">
            <a:lnSpc>
              <a:spcPct val="90000"/>
            </a:lnSpc>
            <a:spcBef>
              <a:spcPct val="0"/>
            </a:spcBef>
            <a:spcAft>
              <a:spcPct val="35000"/>
            </a:spcAft>
          </a:pPr>
          <a:r>
            <a:rPr lang="en-US" sz="3600" b="1" kern="1200" dirty="0"/>
            <a:t>Preparing teachers for </a:t>
          </a:r>
          <a:r>
            <a:rPr lang="en-US" sz="3600" b="1" i="1" kern="1200" dirty="0"/>
            <a:t>any</a:t>
          </a:r>
          <a:r>
            <a:rPr lang="en-US" sz="3600" b="1" i="0" kern="1200" dirty="0"/>
            <a:t>where</a:t>
          </a:r>
          <a:endParaRPr lang="en-US" sz="3600" i="0" kern="1200" dirty="0"/>
        </a:p>
      </dsp:txBody>
      <dsp:txXfrm>
        <a:off x="4301578" y="544556"/>
        <a:ext cx="2626025" cy="2626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9F40A-294E-6140-B150-44EA913AD5E0}">
      <dsp:nvSpPr>
        <dsp:cNvPr id="0" name=""/>
        <dsp:cNvSpPr/>
      </dsp:nvSpPr>
      <dsp:spPr>
        <a:xfrm>
          <a:off x="5463" y="14353"/>
          <a:ext cx="3879188" cy="3879188"/>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3485" tIns="46990" rIns="213485" bIns="46990" numCol="1" spcCol="1270" anchor="ctr" anchorCtr="0">
          <a:noAutofit/>
        </a:bodyPr>
        <a:lstStyle/>
        <a:p>
          <a:pPr lvl="0" algn="ctr" defTabSz="1644650">
            <a:lnSpc>
              <a:spcPct val="90000"/>
            </a:lnSpc>
            <a:spcBef>
              <a:spcPct val="0"/>
            </a:spcBef>
            <a:spcAft>
              <a:spcPct val="35000"/>
            </a:spcAft>
          </a:pPr>
          <a:r>
            <a:rPr lang="en-US" sz="3700" b="1" kern="1200" dirty="0"/>
            <a:t>Place</a:t>
          </a:r>
          <a:r>
            <a:rPr lang="en-US" sz="3700" kern="1200" dirty="0"/>
            <a:t> as a pedagogical construct</a:t>
          </a:r>
        </a:p>
      </dsp:txBody>
      <dsp:txXfrm>
        <a:off x="573557" y="582447"/>
        <a:ext cx="2743000" cy="2743000"/>
      </dsp:txXfrm>
    </dsp:sp>
    <dsp:sp modelId="{BC46803B-2503-4248-8EF1-CFDC21D9CDDB}">
      <dsp:nvSpPr>
        <dsp:cNvPr id="0" name=""/>
        <dsp:cNvSpPr/>
      </dsp:nvSpPr>
      <dsp:spPr>
        <a:xfrm>
          <a:off x="3108814" y="14353"/>
          <a:ext cx="3879188" cy="3879188"/>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3485" tIns="46990" rIns="213485" bIns="46990" numCol="1" spcCol="1270" anchor="ctr" anchorCtr="0">
          <a:noAutofit/>
        </a:bodyPr>
        <a:lstStyle/>
        <a:p>
          <a:pPr lvl="0" algn="ctr" defTabSz="1644650">
            <a:lnSpc>
              <a:spcPct val="90000"/>
            </a:lnSpc>
            <a:spcBef>
              <a:spcPct val="0"/>
            </a:spcBef>
            <a:spcAft>
              <a:spcPct val="35000"/>
            </a:spcAft>
          </a:pPr>
          <a:r>
            <a:rPr lang="en-US" sz="3700" b="1" kern="1200" dirty="0"/>
            <a:t>Rurality</a:t>
          </a:r>
          <a:r>
            <a:rPr lang="en-US" sz="3700" kern="1200" dirty="0"/>
            <a:t> as a cultural construct</a:t>
          </a:r>
        </a:p>
      </dsp:txBody>
      <dsp:txXfrm>
        <a:off x="3676908" y="582447"/>
        <a:ext cx="2743000" cy="2743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36BDD-4859-1040-B7D5-7DD909C32579}">
      <dsp:nvSpPr>
        <dsp:cNvPr id="0" name=""/>
        <dsp:cNvSpPr/>
      </dsp:nvSpPr>
      <dsp:spPr>
        <a:xfrm>
          <a:off x="778478" y="2016703"/>
          <a:ext cx="502723" cy="1436900"/>
        </a:xfrm>
        <a:custGeom>
          <a:avLst/>
          <a:gdLst/>
          <a:ahLst/>
          <a:cxnLst/>
          <a:rect l="0" t="0" r="0" b="0"/>
          <a:pathLst>
            <a:path>
              <a:moveTo>
                <a:pt x="0" y="0"/>
              </a:moveTo>
              <a:lnTo>
                <a:pt x="251361" y="0"/>
              </a:lnTo>
              <a:lnTo>
                <a:pt x="251361" y="1436900"/>
              </a:lnTo>
              <a:lnTo>
                <a:pt x="502723" y="1436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91783" y="2697095"/>
        <a:ext cx="76115" cy="76115"/>
      </dsp:txXfrm>
    </dsp:sp>
    <dsp:sp modelId="{DC3DB557-FA2E-F844-8B75-33EC97EAD50D}">
      <dsp:nvSpPr>
        <dsp:cNvPr id="0" name=""/>
        <dsp:cNvSpPr/>
      </dsp:nvSpPr>
      <dsp:spPr>
        <a:xfrm>
          <a:off x="778478" y="2016703"/>
          <a:ext cx="502723" cy="478966"/>
        </a:xfrm>
        <a:custGeom>
          <a:avLst/>
          <a:gdLst/>
          <a:ahLst/>
          <a:cxnLst/>
          <a:rect l="0" t="0" r="0" b="0"/>
          <a:pathLst>
            <a:path>
              <a:moveTo>
                <a:pt x="0" y="0"/>
              </a:moveTo>
              <a:lnTo>
                <a:pt x="251361" y="0"/>
              </a:lnTo>
              <a:lnTo>
                <a:pt x="251361" y="478966"/>
              </a:lnTo>
              <a:lnTo>
                <a:pt x="502723" y="478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12481" y="2238827"/>
        <a:ext cx="34718" cy="34718"/>
      </dsp:txXfrm>
    </dsp:sp>
    <dsp:sp modelId="{BE95FC19-BEF0-C743-B1B4-0E57DFA2964E}">
      <dsp:nvSpPr>
        <dsp:cNvPr id="0" name=""/>
        <dsp:cNvSpPr/>
      </dsp:nvSpPr>
      <dsp:spPr>
        <a:xfrm>
          <a:off x="778478" y="1537736"/>
          <a:ext cx="502723" cy="478966"/>
        </a:xfrm>
        <a:custGeom>
          <a:avLst/>
          <a:gdLst/>
          <a:ahLst/>
          <a:cxnLst/>
          <a:rect l="0" t="0" r="0" b="0"/>
          <a:pathLst>
            <a:path>
              <a:moveTo>
                <a:pt x="0" y="478966"/>
              </a:moveTo>
              <a:lnTo>
                <a:pt x="251361" y="478966"/>
              </a:lnTo>
              <a:lnTo>
                <a:pt x="251361" y="0"/>
              </a:lnTo>
              <a:lnTo>
                <a:pt x="5027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12481" y="1759860"/>
        <a:ext cx="34718" cy="34718"/>
      </dsp:txXfrm>
    </dsp:sp>
    <dsp:sp modelId="{4B0023C1-8205-F24E-86D9-11F0015C03B5}">
      <dsp:nvSpPr>
        <dsp:cNvPr id="0" name=""/>
        <dsp:cNvSpPr/>
      </dsp:nvSpPr>
      <dsp:spPr>
        <a:xfrm>
          <a:off x="778478" y="579802"/>
          <a:ext cx="502723" cy="1436900"/>
        </a:xfrm>
        <a:custGeom>
          <a:avLst/>
          <a:gdLst/>
          <a:ahLst/>
          <a:cxnLst/>
          <a:rect l="0" t="0" r="0" b="0"/>
          <a:pathLst>
            <a:path>
              <a:moveTo>
                <a:pt x="0" y="1436900"/>
              </a:moveTo>
              <a:lnTo>
                <a:pt x="251361" y="1436900"/>
              </a:lnTo>
              <a:lnTo>
                <a:pt x="251361" y="0"/>
              </a:lnTo>
              <a:lnTo>
                <a:pt x="5027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91783" y="1260194"/>
        <a:ext cx="76115" cy="76115"/>
      </dsp:txXfrm>
    </dsp:sp>
    <dsp:sp modelId="{C0D66655-5853-7340-B91D-7DB73A5B71AE}">
      <dsp:nvSpPr>
        <dsp:cNvPr id="0" name=""/>
        <dsp:cNvSpPr/>
      </dsp:nvSpPr>
      <dsp:spPr>
        <a:xfrm rot="16200000">
          <a:off x="-1621397" y="1633529"/>
          <a:ext cx="4033406" cy="7663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Databases  &amp; Journals</a:t>
          </a:r>
        </a:p>
      </dsp:txBody>
      <dsp:txXfrm>
        <a:off x="-1621397" y="1633529"/>
        <a:ext cx="4033406" cy="766347"/>
      </dsp:txXfrm>
    </dsp:sp>
    <dsp:sp modelId="{B3DFD16C-D1D9-C94D-ABE2-0DB19192C4BA}">
      <dsp:nvSpPr>
        <dsp:cNvPr id="0" name=""/>
        <dsp:cNvSpPr/>
      </dsp:nvSpPr>
      <dsp:spPr>
        <a:xfrm>
          <a:off x="1281202" y="196628"/>
          <a:ext cx="2513618" cy="7663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ERIC</a:t>
          </a:r>
        </a:p>
      </dsp:txBody>
      <dsp:txXfrm>
        <a:off x="1281202" y="196628"/>
        <a:ext cx="2513618" cy="766347"/>
      </dsp:txXfrm>
    </dsp:sp>
    <dsp:sp modelId="{69C7A5BE-022E-FC46-A185-1A6BF60120DE}">
      <dsp:nvSpPr>
        <dsp:cNvPr id="0" name=""/>
        <dsp:cNvSpPr/>
      </dsp:nvSpPr>
      <dsp:spPr>
        <a:xfrm>
          <a:off x="1281202" y="1154562"/>
          <a:ext cx="2513618" cy="7663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i="1" kern="1200" dirty="0"/>
            <a:t>Journal of Research on Rural Education</a:t>
          </a:r>
        </a:p>
      </dsp:txBody>
      <dsp:txXfrm>
        <a:off x="1281202" y="1154562"/>
        <a:ext cx="2513618" cy="766347"/>
      </dsp:txXfrm>
    </dsp:sp>
    <dsp:sp modelId="{CCDD55AB-A7F4-8B4D-A595-49CE821F3B53}">
      <dsp:nvSpPr>
        <dsp:cNvPr id="0" name=""/>
        <dsp:cNvSpPr/>
      </dsp:nvSpPr>
      <dsp:spPr>
        <a:xfrm>
          <a:off x="1281202" y="2112496"/>
          <a:ext cx="2513618" cy="7663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i="1" kern="1200" dirty="0"/>
            <a:t>Rural Educator</a:t>
          </a:r>
        </a:p>
      </dsp:txBody>
      <dsp:txXfrm>
        <a:off x="1281202" y="2112496"/>
        <a:ext cx="2513618" cy="766347"/>
      </dsp:txXfrm>
    </dsp:sp>
    <dsp:sp modelId="{BC076832-9D4F-D243-8903-0A3CFDF30D95}">
      <dsp:nvSpPr>
        <dsp:cNvPr id="0" name=""/>
        <dsp:cNvSpPr/>
      </dsp:nvSpPr>
      <dsp:spPr>
        <a:xfrm>
          <a:off x="1281202" y="3070430"/>
          <a:ext cx="2513618" cy="76634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i="1" kern="1200" dirty="0"/>
            <a:t>Rural Special Education Quarterly</a:t>
          </a:r>
        </a:p>
      </dsp:txBody>
      <dsp:txXfrm>
        <a:off x="1281202" y="3070430"/>
        <a:ext cx="2513618" cy="7663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24BD7-EA4F-8446-A044-857D0772B78F}">
      <dsp:nvSpPr>
        <dsp:cNvPr id="0" name=""/>
        <dsp:cNvSpPr/>
      </dsp:nvSpPr>
      <dsp:spPr>
        <a:xfrm>
          <a:off x="844758" y="2032818"/>
          <a:ext cx="506740" cy="1448383"/>
        </a:xfrm>
        <a:custGeom>
          <a:avLst/>
          <a:gdLst/>
          <a:ahLst/>
          <a:cxnLst/>
          <a:rect l="0" t="0" r="0" b="0"/>
          <a:pathLst>
            <a:path>
              <a:moveTo>
                <a:pt x="0" y="0"/>
              </a:moveTo>
              <a:lnTo>
                <a:pt x="253370" y="0"/>
              </a:lnTo>
              <a:lnTo>
                <a:pt x="253370" y="1448383"/>
              </a:lnTo>
              <a:lnTo>
                <a:pt x="506740" y="14483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9766" y="2718648"/>
        <a:ext cx="76723" cy="76723"/>
      </dsp:txXfrm>
    </dsp:sp>
    <dsp:sp modelId="{8DA0E500-D273-9747-ACDE-6D45B518897D}">
      <dsp:nvSpPr>
        <dsp:cNvPr id="0" name=""/>
        <dsp:cNvSpPr/>
      </dsp:nvSpPr>
      <dsp:spPr>
        <a:xfrm>
          <a:off x="844758" y="2032818"/>
          <a:ext cx="506740" cy="482794"/>
        </a:xfrm>
        <a:custGeom>
          <a:avLst/>
          <a:gdLst/>
          <a:ahLst/>
          <a:cxnLst/>
          <a:rect l="0" t="0" r="0" b="0"/>
          <a:pathLst>
            <a:path>
              <a:moveTo>
                <a:pt x="0" y="0"/>
              </a:moveTo>
              <a:lnTo>
                <a:pt x="253370" y="0"/>
              </a:lnTo>
              <a:lnTo>
                <a:pt x="253370" y="482794"/>
              </a:lnTo>
              <a:lnTo>
                <a:pt x="506740" y="4827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80630" y="2256717"/>
        <a:ext cx="34995" cy="34995"/>
      </dsp:txXfrm>
    </dsp:sp>
    <dsp:sp modelId="{04CCE7EF-BBD7-7D49-8735-CB303E23FC93}">
      <dsp:nvSpPr>
        <dsp:cNvPr id="0" name=""/>
        <dsp:cNvSpPr/>
      </dsp:nvSpPr>
      <dsp:spPr>
        <a:xfrm>
          <a:off x="844758" y="1550024"/>
          <a:ext cx="506740" cy="482794"/>
        </a:xfrm>
        <a:custGeom>
          <a:avLst/>
          <a:gdLst/>
          <a:ahLst/>
          <a:cxnLst/>
          <a:rect l="0" t="0" r="0" b="0"/>
          <a:pathLst>
            <a:path>
              <a:moveTo>
                <a:pt x="0" y="482794"/>
              </a:moveTo>
              <a:lnTo>
                <a:pt x="253370" y="482794"/>
              </a:lnTo>
              <a:lnTo>
                <a:pt x="253370" y="0"/>
              </a:lnTo>
              <a:lnTo>
                <a:pt x="50674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80630" y="1773923"/>
        <a:ext cx="34995" cy="34995"/>
      </dsp:txXfrm>
    </dsp:sp>
    <dsp:sp modelId="{B92752AB-6405-6F4B-A72E-5FDC64F8B4FF}">
      <dsp:nvSpPr>
        <dsp:cNvPr id="0" name=""/>
        <dsp:cNvSpPr/>
      </dsp:nvSpPr>
      <dsp:spPr>
        <a:xfrm>
          <a:off x="844758" y="584435"/>
          <a:ext cx="506740" cy="1448383"/>
        </a:xfrm>
        <a:custGeom>
          <a:avLst/>
          <a:gdLst/>
          <a:ahLst/>
          <a:cxnLst/>
          <a:rect l="0" t="0" r="0" b="0"/>
          <a:pathLst>
            <a:path>
              <a:moveTo>
                <a:pt x="0" y="1448383"/>
              </a:moveTo>
              <a:lnTo>
                <a:pt x="253370" y="1448383"/>
              </a:lnTo>
              <a:lnTo>
                <a:pt x="253370" y="0"/>
              </a:lnTo>
              <a:lnTo>
                <a:pt x="506740"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59766" y="1270265"/>
        <a:ext cx="76723" cy="76723"/>
      </dsp:txXfrm>
    </dsp:sp>
    <dsp:sp modelId="{80310D4C-5320-A84D-84B8-B0AA18ED8D56}">
      <dsp:nvSpPr>
        <dsp:cNvPr id="0" name=""/>
        <dsp:cNvSpPr/>
      </dsp:nvSpPr>
      <dsp:spPr>
        <a:xfrm rot="16200000">
          <a:off x="-1574295" y="1646582"/>
          <a:ext cx="4065637" cy="7724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Criteria for Inclusion</a:t>
          </a:r>
        </a:p>
      </dsp:txBody>
      <dsp:txXfrm>
        <a:off x="-1574295" y="1646582"/>
        <a:ext cx="4065637" cy="772471"/>
      </dsp:txXfrm>
    </dsp:sp>
    <dsp:sp modelId="{5D165505-1B53-674F-9183-9929A93180B8}">
      <dsp:nvSpPr>
        <dsp:cNvPr id="0" name=""/>
        <dsp:cNvSpPr/>
      </dsp:nvSpPr>
      <dsp:spPr>
        <a:xfrm>
          <a:off x="1351499" y="198199"/>
          <a:ext cx="2533704" cy="7724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Peer-reviewed publication</a:t>
          </a:r>
        </a:p>
      </dsp:txBody>
      <dsp:txXfrm>
        <a:off x="1351499" y="198199"/>
        <a:ext cx="2533704" cy="772471"/>
      </dsp:txXfrm>
    </dsp:sp>
    <dsp:sp modelId="{7C7C881B-3768-0545-B7F6-4D7E2014C476}">
      <dsp:nvSpPr>
        <dsp:cNvPr id="0" name=""/>
        <dsp:cNvSpPr/>
      </dsp:nvSpPr>
      <dsp:spPr>
        <a:xfrm>
          <a:off x="1351499" y="1163788"/>
          <a:ext cx="2533704" cy="7724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Published between 2007 </a:t>
          </a:r>
          <a:r>
            <a:rPr lang="mr-IN" sz="2100" kern="1200" dirty="0"/>
            <a:t>–</a:t>
          </a:r>
          <a:r>
            <a:rPr lang="en-US" sz="2100" kern="1200" dirty="0"/>
            <a:t> 2017</a:t>
          </a:r>
        </a:p>
      </dsp:txBody>
      <dsp:txXfrm>
        <a:off x="1351499" y="1163788"/>
        <a:ext cx="2533704" cy="772471"/>
      </dsp:txXfrm>
    </dsp:sp>
    <dsp:sp modelId="{F9A730FA-F17B-4E49-9651-31145B46C93B}">
      <dsp:nvSpPr>
        <dsp:cNvPr id="0" name=""/>
        <dsp:cNvSpPr/>
      </dsp:nvSpPr>
      <dsp:spPr>
        <a:xfrm>
          <a:off x="1351499" y="2129377"/>
          <a:ext cx="2533704" cy="7724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Field of teacher education</a:t>
          </a:r>
        </a:p>
      </dsp:txBody>
      <dsp:txXfrm>
        <a:off x="1351499" y="2129377"/>
        <a:ext cx="2533704" cy="772471"/>
      </dsp:txXfrm>
    </dsp:sp>
    <dsp:sp modelId="{47B66B4D-7311-0440-80FD-C5EB1F47C64C}">
      <dsp:nvSpPr>
        <dsp:cNvPr id="0" name=""/>
        <dsp:cNvSpPr/>
      </dsp:nvSpPr>
      <dsp:spPr>
        <a:xfrm>
          <a:off x="1351499" y="3094966"/>
          <a:ext cx="2533704" cy="7724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Focus on rural schools and/or communities</a:t>
          </a:r>
        </a:p>
      </dsp:txBody>
      <dsp:txXfrm>
        <a:off x="1351499" y="3094966"/>
        <a:ext cx="2533704" cy="7724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2DDC-80F7-0045-8DDF-FE0291838B6D}">
      <dsp:nvSpPr>
        <dsp:cNvPr id="0" name=""/>
        <dsp:cNvSpPr/>
      </dsp:nvSpPr>
      <dsp:spPr>
        <a:xfrm rot="16200000">
          <a:off x="702" y="261838"/>
          <a:ext cx="4002285" cy="4002285"/>
        </a:xfrm>
        <a:prstGeom prst="downArrow">
          <a:avLst>
            <a:gd name="adj1" fmla="val 50000"/>
            <a:gd name="adj2" fmla="val 35000"/>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Conceptualizing</a:t>
          </a:r>
          <a:r>
            <a:rPr lang="en-US" sz="2800" kern="1200" dirty="0"/>
            <a:t> Place in Rural Teacher Education</a:t>
          </a:r>
        </a:p>
      </dsp:txBody>
      <dsp:txXfrm rot="5400000">
        <a:off x="702" y="1262409"/>
        <a:ext cx="3301885" cy="2001143"/>
      </dsp:txXfrm>
    </dsp:sp>
    <dsp:sp modelId="{9DE5D024-84D7-1146-A366-7C333B1BE3E9}">
      <dsp:nvSpPr>
        <dsp:cNvPr id="0" name=""/>
        <dsp:cNvSpPr/>
      </dsp:nvSpPr>
      <dsp:spPr>
        <a:xfrm rot="5400000">
          <a:off x="4226611" y="261838"/>
          <a:ext cx="4002285" cy="4002285"/>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Investigating</a:t>
          </a:r>
          <a:r>
            <a:rPr lang="en-US" sz="2800" kern="1200" dirty="0"/>
            <a:t> Place: Empirical Review of Rural Teacher Education</a:t>
          </a:r>
        </a:p>
      </dsp:txBody>
      <dsp:txXfrm rot="-5400000">
        <a:off x="4927011" y="1262409"/>
        <a:ext cx="3301885" cy="20011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72DDC-80F7-0045-8DDF-FE0291838B6D}">
      <dsp:nvSpPr>
        <dsp:cNvPr id="0" name=""/>
        <dsp:cNvSpPr/>
      </dsp:nvSpPr>
      <dsp:spPr>
        <a:xfrm rot="16200000">
          <a:off x="702" y="261838"/>
          <a:ext cx="4002285" cy="4002285"/>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Conceptualizing</a:t>
          </a:r>
          <a:r>
            <a:rPr lang="en-US" sz="2800" kern="1200" dirty="0"/>
            <a:t> Place in Rural Teacher Education</a:t>
          </a:r>
        </a:p>
      </dsp:txBody>
      <dsp:txXfrm rot="5400000">
        <a:off x="702" y="1262409"/>
        <a:ext cx="3301885" cy="2001143"/>
      </dsp:txXfrm>
    </dsp:sp>
    <dsp:sp modelId="{9DE5D024-84D7-1146-A366-7C333B1BE3E9}">
      <dsp:nvSpPr>
        <dsp:cNvPr id="0" name=""/>
        <dsp:cNvSpPr/>
      </dsp:nvSpPr>
      <dsp:spPr>
        <a:xfrm rot="5400000">
          <a:off x="4226611" y="261838"/>
          <a:ext cx="4002285" cy="4002285"/>
        </a:xfrm>
        <a:prstGeom prst="downArrow">
          <a:avLst>
            <a:gd name="adj1" fmla="val 50000"/>
            <a:gd name="adj2" fmla="val 35000"/>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a:t>Investigating</a:t>
          </a:r>
          <a:r>
            <a:rPr lang="en-US" sz="2800" kern="1200" dirty="0"/>
            <a:t> Place: Empirical Review of Rural Teacher Education</a:t>
          </a:r>
        </a:p>
      </dsp:txBody>
      <dsp:txXfrm rot="-5400000">
        <a:off x="4927011" y="1262409"/>
        <a:ext cx="3301885" cy="20011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BB7E1-0669-2542-A316-7EAAB45B9BDB}">
      <dsp:nvSpPr>
        <dsp:cNvPr id="0" name=""/>
        <dsp:cNvSpPr/>
      </dsp:nvSpPr>
      <dsp:spPr>
        <a:xfrm rot="5400000">
          <a:off x="5546427" y="-2219444"/>
          <a:ext cx="997545" cy="56896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Foregrounding place in teaching and scholarship</a:t>
          </a:r>
        </a:p>
      </dsp:txBody>
      <dsp:txXfrm rot="-5400000">
        <a:off x="3200400" y="175279"/>
        <a:ext cx="5640904" cy="900153"/>
      </dsp:txXfrm>
    </dsp:sp>
    <dsp:sp modelId="{5694E458-13F4-1247-9134-11C93AE39758}">
      <dsp:nvSpPr>
        <dsp:cNvPr id="0" name=""/>
        <dsp:cNvSpPr/>
      </dsp:nvSpPr>
      <dsp:spPr>
        <a:xfrm>
          <a:off x="0" y="1889"/>
          <a:ext cx="3200400" cy="1246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a:t>Conceptualizing Place</a:t>
          </a:r>
        </a:p>
      </dsp:txBody>
      <dsp:txXfrm>
        <a:off x="60870" y="62759"/>
        <a:ext cx="3078660" cy="1125191"/>
      </dsp:txXfrm>
    </dsp:sp>
    <dsp:sp modelId="{4E1B090B-5D6D-A640-8C35-C7003A7BB4C5}">
      <dsp:nvSpPr>
        <dsp:cNvPr id="0" name=""/>
        <dsp:cNvSpPr/>
      </dsp:nvSpPr>
      <dsp:spPr>
        <a:xfrm rot="5400000">
          <a:off x="5546427" y="-910167"/>
          <a:ext cx="997545" cy="56896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Preparing and supporting community teachers and researchers</a:t>
          </a:r>
        </a:p>
      </dsp:txBody>
      <dsp:txXfrm rot="-5400000">
        <a:off x="3200400" y="1484556"/>
        <a:ext cx="5640904" cy="900153"/>
      </dsp:txXfrm>
    </dsp:sp>
    <dsp:sp modelId="{69D1FD6F-9B60-234C-A9D3-F871687F54DE}">
      <dsp:nvSpPr>
        <dsp:cNvPr id="0" name=""/>
        <dsp:cNvSpPr/>
      </dsp:nvSpPr>
      <dsp:spPr>
        <a:xfrm>
          <a:off x="0" y="1311167"/>
          <a:ext cx="3200400" cy="1246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a:t>Operationalizing Place</a:t>
          </a:r>
        </a:p>
      </dsp:txBody>
      <dsp:txXfrm>
        <a:off x="60870" y="1372037"/>
        <a:ext cx="3078660" cy="1125191"/>
      </dsp:txXfrm>
    </dsp:sp>
    <dsp:sp modelId="{FE2138B6-3DC1-E043-9138-75466973C6B1}">
      <dsp:nvSpPr>
        <dsp:cNvPr id="0" name=""/>
        <dsp:cNvSpPr/>
      </dsp:nvSpPr>
      <dsp:spPr>
        <a:xfrm rot="5400000">
          <a:off x="5546427" y="399110"/>
          <a:ext cx="997545" cy="56896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Researching rural teacher education through national, longitudinal efforts</a:t>
          </a:r>
        </a:p>
      </dsp:txBody>
      <dsp:txXfrm rot="-5400000">
        <a:off x="3200400" y="2793833"/>
        <a:ext cx="5640904" cy="900153"/>
      </dsp:txXfrm>
    </dsp:sp>
    <dsp:sp modelId="{9C76841C-4A9D-134B-BFA7-C34FE51A1C12}">
      <dsp:nvSpPr>
        <dsp:cNvPr id="0" name=""/>
        <dsp:cNvSpPr/>
      </dsp:nvSpPr>
      <dsp:spPr>
        <a:xfrm>
          <a:off x="0" y="2620445"/>
          <a:ext cx="3200400" cy="124693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a:t>Investigating Place</a:t>
          </a:r>
        </a:p>
      </dsp:txBody>
      <dsp:txXfrm>
        <a:off x="60870" y="2681315"/>
        <a:ext cx="3078660" cy="112519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BC2E-8E7F-4751-B15A-1FB92CD03277}" type="datetimeFigureOut">
              <a:rPr lang="en-US" smtClean="0"/>
              <a:t>8/1/2018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DA6AC-DBC5-430C-B2A8-AFD3AF7C3752}" type="slidenum">
              <a:rPr lang="en-US" smtClean="0"/>
              <a:t>‹#›</a:t>
            </a:fld>
            <a:endParaRPr lang="en-US"/>
          </a:p>
        </p:txBody>
      </p:sp>
    </p:spTree>
    <p:extLst>
      <p:ext uri="{BB962C8B-B14F-4D97-AF65-F5344CB8AC3E}">
        <p14:creationId xmlns:p14="http://schemas.microsoft.com/office/powerpoint/2010/main" val="225717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a:t>
            </a:fld>
            <a:endParaRPr lang="en-US"/>
          </a:p>
        </p:txBody>
      </p:sp>
    </p:spTree>
    <p:extLst>
      <p:ext uri="{BB962C8B-B14F-4D97-AF65-F5344CB8AC3E}">
        <p14:creationId xmlns:p14="http://schemas.microsoft.com/office/powerpoint/2010/main" val="3866491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10</a:t>
            </a:fld>
            <a:endParaRPr lang="en-US"/>
          </a:p>
        </p:txBody>
      </p:sp>
    </p:spTree>
    <p:extLst>
      <p:ext uri="{BB962C8B-B14F-4D97-AF65-F5344CB8AC3E}">
        <p14:creationId xmlns:p14="http://schemas.microsoft.com/office/powerpoint/2010/main" val="325371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11</a:t>
            </a:fld>
            <a:endParaRPr lang="en-US"/>
          </a:p>
        </p:txBody>
      </p:sp>
    </p:spTree>
    <p:extLst>
      <p:ext uri="{BB962C8B-B14F-4D97-AF65-F5344CB8AC3E}">
        <p14:creationId xmlns:p14="http://schemas.microsoft.com/office/powerpoint/2010/main" val="257038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12</a:t>
            </a:fld>
            <a:endParaRPr lang="en-US"/>
          </a:p>
        </p:txBody>
      </p:sp>
    </p:spTree>
    <p:extLst>
      <p:ext uri="{BB962C8B-B14F-4D97-AF65-F5344CB8AC3E}">
        <p14:creationId xmlns:p14="http://schemas.microsoft.com/office/powerpoint/2010/main" val="134102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13</a:t>
            </a:fld>
            <a:endParaRPr lang="en-US"/>
          </a:p>
        </p:txBody>
      </p:sp>
    </p:spTree>
    <p:extLst>
      <p:ext uri="{BB962C8B-B14F-4D97-AF65-F5344CB8AC3E}">
        <p14:creationId xmlns:p14="http://schemas.microsoft.com/office/powerpoint/2010/main" val="381654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14</a:t>
            </a:fld>
            <a:endParaRPr lang="en-US"/>
          </a:p>
        </p:txBody>
      </p:sp>
    </p:spTree>
    <p:extLst>
      <p:ext uri="{BB962C8B-B14F-4D97-AF65-F5344CB8AC3E}">
        <p14:creationId xmlns:p14="http://schemas.microsoft.com/office/powerpoint/2010/main" val="69254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15</a:t>
            </a:fld>
            <a:endParaRPr lang="en-US"/>
          </a:p>
        </p:txBody>
      </p:sp>
    </p:spTree>
    <p:extLst>
      <p:ext uri="{BB962C8B-B14F-4D97-AF65-F5344CB8AC3E}">
        <p14:creationId xmlns:p14="http://schemas.microsoft.com/office/powerpoint/2010/main" val="1294892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16</a:t>
            </a:fld>
            <a:endParaRPr lang="en-US"/>
          </a:p>
        </p:txBody>
      </p:sp>
    </p:spTree>
    <p:extLst>
      <p:ext uri="{BB962C8B-B14F-4D97-AF65-F5344CB8AC3E}">
        <p14:creationId xmlns:p14="http://schemas.microsoft.com/office/powerpoint/2010/main" val="194544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17</a:t>
            </a:fld>
            <a:endParaRPr lang="en-US"/>
          </a:p>
        </p:txBody>
      </p:sp>
    </p:spTree>
    <p:extLst>
      <p:ext uri="{BB962C8B-B14F-4D97-AF65-F5344CB8AC3E}">
        <p14:creationId xmlns:p14="http://schemas.microsoft.com/office/powerpoint/2010/main" val="4791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18</a:t>
            </a:fld>
            <a:endParaRPr lang="en-US"/>
          </a:p>
        </p:txBody>
      </p:sp>
    </p:spTree>
    <p:extLst>
      <p:ext uri="{BB962C8B-B14F-4D97-AF65-F5344CB8AC3E}">
        <p14:creationId xmlns:p14="http://schemas.microsoft.com/office/powerpoint/2010/main" val="310486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19</a:t>
            </a:fld>
            <a:endParaRPr lang="en-US"/>
          </a:p>
        </p:txBody>
      </p:sp>
    </p:spTree>
    <p:extLst>
      <p:ext uri="{BB962C8B-B14F-4D97-AF65-F5344CB8AC3E}">
        <p14:creationId xmlns:p14="http://schemas.microsoft.com/office/powerpoint/2010/main" val="126200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2</a:t>
            </a:fld>
            <a:endParaRPr lang="en-US"/>
          </a:p>
        </p:txBody>
      </p:sp>
    </p:spTree>
    <p:extLst>
      <p:ext uri="{BB962C8B-B14F-4D97-AF65-F5344CB8AC3E}">
        <p14:creationId xmlns:p14="http://schemas.microsoft.com/office/powerpoint/2010/main" val="1026437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20</a:t>
            </a:fld>
            <a:endParaRPr lang="en-US"/>
          </a:p>
        </p:txBody>
      </p:sp>
    </p:spTree>
    <p:extLst>
      <p:ext uri="{BB962C8B-B14F-4D97-AF65-F5344CB8AC3E}">
        <p14:creationId xmlns:p14="http://schemas.microsoft.com/office/powerpoint/2010/main" val="1090726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21</a:t>
            </a:fld>
            <a:endParaRPr lang="en-US"/>
          </a:p>
        </p:txBody>
      </p:sp>
    </p:spTree>
    <p:extLst>
      <p:ext uri="{BB962C8B-B14F-4D97-AF65-F5344CB8AC3E}">
        <p14:creationId xmlns:p14="http://schemas.microsoft.com/office/powerpoint/2010/main" val="2506832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22</a:t>
            </a:fld>
            <a:endParaRPr lang="en-US"/>
          </a:p>
        </p:txBody>
      </p:sp>
    </p:spTree>
    <p:extLst>
      <p:ext uri="{BB962C8B-B14F-4D97-AF65-F5344CB8AC3E}">
        <p14:creationId xmlns:p14="http://schemas.microsoft.com/office/powerpoint/2010/main" val="2374263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23</a:t>
            </a:fld>
            <a:endParaRPr lang="en-US"/>
          </a:p>
        </p:txBody>
      </p:sp>
    </p:spTree>
    <p:extLst>
      <p:ext uri="{BB962C8B-B14F-4D97-AF65-F5344CB8AC3E}">
        <p14:creationId xmlns:p14="http://schemas.microsoft.com/office/powerpoint/2010/main" val="247818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24</a:t>
            </a:fld>
            <a:endParaRPr lang="en-US"/>
          </a:p>
        </p:txBody>
      </p:sp>
    </p:spTree>
    <p:extLst>
      <p:ext uri="{BB962C8B-B14F-4D97-AF65-F5344CB8AC3E}">
        <p14:creationId xmlns:p14="http://schemas.microsoft.com/office/powerpoint/2010/main" val="2082328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25</a:t>
            </a:fld>
            <a:endParaRPr lang="en-US"/>
          </a:p>
        </p:txBody>
      </p:sp>
    </p:spTree>
    <p:extLst>
      <p:ext uri="{BB962C8B-B14F-4D97-AF65-F5344CB8AC3E}">
        <p14:creationId xmlns:p14="http://schemas.microsoft.com/office/powerpoint/2010/main" val="117591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3</a:t>
            </a:fld>
            <a:endParaRPr lang="en-US"/>
          </a:p>
        </p:txBody>
      </p:sp>
    </p:spTree>
    <p:extLst>
      <p:ext uri="{BB962C8B-B14F-4D97-AF65-F5344CB8AC3E}">
        <p14:creationId xmlns:p14="http://schemas.microsoft.com/office/powerpoint/2010/main" val="96952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4</a:t>
            </a:fld>
            <a:endParaRPr lang="en-US"/>
          </a:p>
        </p:txBody>
      </p:sp>
    </p:spTree>
    <p:extLst>
      <p:ext uri="{BB962C8B-B14F-4D97-AF65-F5344CB8AC3E}">
        <p14:creationId xmlns:p14="http://schemas.microsoft.com/office/powerpoint/2010/main" val="98601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5</a:t>
            </a:fld>
            <a:endParaRPr lang="en-US"/>
          </a:p>
        </p:txBody>
      </p:sp>
    </p:spTree>
    <p:extLst>
      <p:ext uri="{BB962C8B-B14F-4D97-AF65-F5344CB8AC3E}">
        <p14:creationId xmlns:p14="http://schemas.microsoft.com/office/powerpoint/2010/main" val="1619147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6</a:t>
            </a:fld>
            <a:endParaRPr lang="en-US"/>
          </a:p>
        </p:txBody>
      </p:sp>
    </p:spTree>
    <p:extLst>
      <p:ext uri="{BB962C8B-B14F-4D97-AF65-F5344CB8AC3E}">
        <p14:creationId xmlns:p14="http://schemas.microsoft.com/office/powerpoint/2010/main" val="1376565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7</a:t>
            </a:fld>
            <a:endParaRPr lang="en-US"/>
          </a:p>
        </p:txBody>
      </p:sp>
    </p:spTree>
    <p:extLst>
      <p:ext uri="{BB962C8B-B14F-4D97-AF65-F5344CB8AC3E}">
        <p14:creationId xmlns:p14="http://schemas.microsoft.com/office/powerpoint/2010/main" val="392233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A6AC-DBC5-430C-B2A8-AFD3AF7C3752}" type="slidenum">
              <a:rPr lang="en-US" smtClean="0"/>
              <a:t>8</a:t>
            </a:fld>
            <a:endParaRPr lang="en-US"/>
          </a:p>
        </p:txBody>
      </p:sp>
    </p:spTree>
    <p:extLst>
      <p:ext uri="{BB962C8B-B14F-4D97-AF65-F5344CB8AC3E}">
        <p14:creationId xmlns:p14="http://schemas.microsoft.com/office/powerpoint/2010/main" val="800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CC24F7-E85C-6A4A-BA43-E8A24121F72E}" type="slidenum">
              <a:rPr lang="en-US" smtClean="0"/>
              <a:t>9</a:t>
            </a:fld>
            <a:endParaRPr lang="en-US"/>
          </a:p>
        </p:txBody>
      </p:sp>
    </p:spTree>
    <p:extLst>
      <p:ext uri="{BB962C8B-B14F-4D97-AF65-F5344CB8AC3E}">
        <p14:creationId xmlns:p14="http://schemas.microsoft.com/office/powerpoint/2010/main" val="180682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A2FAF1-C086-CC41-BFA8-6D3A5B39031F}"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329012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2FAF1-C086-CC41-BFA8-6D3A5B39031F}"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329484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2FAF1-C086-CC41-BFA8-6D3A5B39031F}"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319023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eade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01" y="-27708"/>
            <a:ext cx="9580926" cy="1627908"/>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88601" y="8761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2FAF1-C086-CC41-BFA8-6D3A5B39031F}"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9EF3D-3B18-B64D-A93D-08D85134B28F}" type="slidenum">
              <a:rPr lang="en-US" smtClean="0"/>
              <a:t>‹#›</a:t>
            </a:fld>
            <a:endParaRPr lang="en-US"/>
          </a:p>
        </p:txBody>
      </p:sp>
      <p:pic>
        <p:nvPicPr>
          <p:cNvPr id="8" name="Picture 7" descr="rule-gray.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601" y="1560812"/>
            <a:ext cx="9505485" cy="74846"/>
          </a:xfrm>
          <a:prstGeom prst="rect">
            <a:avLst/>
          </a:prstGeom>
        </p:spPr>
      </p:pic>
    </p:spTree>
    <p:extLst>
      <p:ext uri="{BB962C8B-B14F-4D97-AF65-F5344CB8AC3E}">
        <p14:creationId xmlns:p14="http://schemas.microsoft.com/office/powerpoint/2010/main" val="29802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A2FAF1-C086-CC41-BFA8-6D3A5B39031F}"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364755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A2FAF1-C086-CC41-BFA8-6D3A5B39031F}"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410977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A2FAF1-C086-CC41-BFA8-6D3A5B39031F}"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309349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A2FAF1-C086-CC41-BFA8-6D3A5B39031F}"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2964342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2FAF1-C086-CC41-BFA8-6D3A5B39031F}"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79530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A2FAF1-C086-CC41-BFA8-6D3A5B39031F}"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59352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A2FAF1-C086-CC41-BFA8-6D3A5B39031F}"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9EF3D-3B18-B64D-A93D-08D85134B28F}" type="slidenum">
              <a:rPr lang="en-US" smtClean="0"/>
              <a:t>‹#›</a:t>
            </a:fld>
            <a:endParaRPr lang="en-US"/>
          </a:p>
        </p:txBody>
      </p:sp>
    </p:spTree>
    <p:extLst>
      <p:ext uri="{BB962C8B-B14F-4D97-AF65-F5344CB8AC3E}">
        <p14:creationId xmlns:p14="http://schemas.microsoft.com/office/powerpoint/2010/main" val="155469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2FAF1-C086-CC41-BFA8-6D3A5B39031F}" type="datetimeFigureOut">
              <a:rPr lang="en-US" smtClean="0"/>
              <a:t>8/1/2018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9EF3D-3B18-B64D-A93D-08D85134B28F}" type="slidenum">
              <a:rPr lang="en-US" smtClean="0"/>
              <a:t>‹#›</a:t>
            </a:fld>
            <a:endParaRPr lang="en-US"/>
          </a:p>
        </p:txBody>
      </p:sp>
      <p:sp>
        <p:nvSpPr>
          <p:cNvPr id="9" name="Rectangle 8"/>
          <p:cNvSpPr/>
          <p:nvPr userDrawn="1"/>
        </p:nvSpPr>
        <p:spPr>
          <a:xfrm>
            <a:off x="-39255" y="5710522"/>
            <a:ext cx="9197109" cy="1291656"/>
          </a:xfrm>
          <a:prstGeom prst="rect">
            <a:avLst/>
          </a:prstGeom>
          <a:solidFill>
            <a:srgbClr val="2537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39255" y="5709273"/>
            <a:ext cx="9197109" cy="1249"/>
          </a:xfrm>
          <a:prstGeom prst="line">
            <a:avLst/>
          </a:prstGeom>
          <a:ln w="57150" cmpd="sng">
            <a:solidFill>
              <a:srgbClr val="F77A05"/>
            </a:solidFill>
          </a:ln>
        </p:spPr>
        <p:style>
          <a:lnRef idx="2">
            <a:schemeClr val="accent1"/>
          </a:lnRef>
          <a:fillRef idx="0">
            <a:schemeClr val="accent1"/>
          </a:fillRef>
          <a:effectRef idx="1">
            <a:schemeClr val="accent1"/>
          </a:effectRef>
          <a:fontRef idx="minor">
            <a:schemeClr val="tx1"/>
          </a:fontRef>
        </p:style>
      </p:cxnSp>
      <p:pic>
        <p:nvPicPr>
          <p:cNvPr id="13" name="Picture 12" descr="PrimaryHorizontalOutline_Pantone.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77280" y="6018528"/>
            <a:ext cx="2593339" cy="688707"/>
          </a:xfrm>
          <a:prstGeom prst="rect">
            <a:avLst/>
          </a:prstGeom>
        </p:spPr>
      </p:pic>
    </p:spTree>
    <p:extLst>
      <p:ext uri="{BB962C8B-B14F-4D97-AF65-F5344CB8AC3E}">
        <p14:creationId xmlns:p14="http://schemas.microsoft.com/office/powerpoint/2010/main" val="52113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01" y="-202483"/>
            <a:ext cx="9580926" cy="3421640"/>
          </a:xfrm>
          <a:prstGeom prst="rect">
            <a:avLst/>
          </a:prstGeom>
        </p:spPr>
      </p:pic>
      <p:sp>
        <p:nvSpPr>
          <p:cNvPr id="2" name="Title 1"/>
          <p:cNvSpPr>
            <a:spLocks noGrp="1"/>
          </p:cNvSpPr>
          <p:nvPr>
            <p:ph type="ctrTitle"/>
          </p:nvPr>
        </p:nvSpPr>
        <p:spPr>
          <a:xfrm>
            <a:off x="101598" y="0"/>
            <a:ext cx="9227436" cy="3040256"/>
          </a:xfrm>
        </p:spPr>
        <p:txBody>
          <a:bodyPr>
            <a:noAutofit/>
          </a:bodyPr>
          <a:lstStyle/>
          <a:p>
            <a:pPr algn="l"/>
            <a:r>
              <a:rPr lang="en-US" dirty="0">
                <a:solidFill>
                  <a:schemeClr val="bg1"/>
                </a:solidFill>
              </a:rPr>
              <a:t>Place Matters: </a:t>
            </a:r>
            <a:br>
              <a:rPr lang="en-US" dirty="0">
                <a:solidFill>
                  <a:schemeClr val="bg1"/>
                </a:solidFill>
              </a:rPr>
            </a:br>
            <a:r>
              <a:rPr lang="en-US" dirty="0">
                <a:solidFill>
                  <a:schemeClr val="bg1"/>
                </a:solidFill>
              </a:rPr>
              <a:t>Review of the Literature on </a:t>
            </a:r>
            <a:br>
              <a:rPr lang="en-US" dirty="0">
                <a:solidFill>
                  <a:schemeClr val="bg1"/>
                </a:solidFill>
              </a:rPr>
            </a:br>
            <a:r>
              <a:rPr lang="en-US" dirty="0">
                <a:solidFill>
                  <a:schemeClr val="bg1"/>
                </a:solidFill>
              </a:rPr>
              <a:t>Rural Teacher Education</a:t>
            </a:r>
          </a:p>
        </p:txBody>
      </p:sp>
      <p:sp>
        <p:nvSpPr>
          <p:cNvPr id="3" name="Subtitle 2"/>
          <p:cNvSpPr>
            <a:spLocks noGrp="1"/>
          </p:cNvSpPr>
          <p:nvPr>
            <p:ph type="subTitle" idx="1"/>
          </p:nvPr>
        </p:nvSpPr>
        <p:spPr>
          <a:xfrm>
            <a:off x="1715719" y="3351741"/>
            <a:ext cx="7276300" cy="2473326"/>
          </a:xfrm>
        </p:spPr>
        <p:txBody>
          <a:bodyPr>
            <a:normAutofit fontScale="70000" lnSpcReduction="20000"/>
          </a:bodyPr>
          <a:lstStyle/>
          <a:p>
            <a:pPr algn="l">
              <a:spcBef>
                <a:spcPts val="1800"/>
              </a:spcBef>
            </a:pPr>
            <a:endParaRPr lang="en-US" sz="200" dirty="0">
              <a:solidFill>
                <a:srgbClr val="253746"/>
              </a:solidFill>
            </a:endParaRPr>
          </a:p>
          <a:p>
            <a:pPr algn="r">
              <a:spcBef>
                <a:spcPts val="0"/>
              </a:spcBef>
            </a:pPr>
            <a:r>
              <a:rPr lang="en-US" sz="4000" dirty="0">
                <a:solidFill>
                  <a:schemeClr val="tx1"/>
                </a:solidFill>
              </a:rPr>
              <a:t>Emilie Reagan, Elyse </a:t>
            </a:r>
            <a:r>
              <a:rPr lang="en-US" sz="4000" dirty="0" err="1">
                <a:solidFill>
                  <a:schemeClr val="tx1"/>
                </a:solidFill>
              </a:rPr>
              <a:t>Hambacher</a:t>
            </a:r>
            <a:r>
              <a:rPr lang="en-US" sz="4000" dirty="0">
                <a:solidFill>
                  <a:schemeClr val="tx1"/>
                </a:solidFill>
              </a:rPr>
              <a:t>, Tom </a:t>
            </a:r>
            <a:r>
              <a:rPr lang="en-US" sz="4000" dirty="0" err="1">
                <a:solidFill>
                  <a:schemeClr val="tx1"/>
                </a:solidFill>
              </a:rPr>
              <a:t>Schram</a:t>
            </a:r>
            <a:r>
              <a:rPr lang="en-US" sz="4000" dirty="0">
                <a:solidFill>
                  <a:schemeClr val="tx1"/>
                </a:solidFill>
              </a:rPr>
              <a:t>, Kathryn McCurdy, Dan Lord, Thomas Higginbotham, Beth </a:t>
            </a:r>
            <a:r>
              <a:rPr lang="en-US" sz="4000" dirty="0" err="1">
                <a:solidFill>
                  <a:schemeClr val="tx1"/>
                </a:solidFill>
              </a:rPr>
              <a:t>Fornauf</a:t>
            </a:r>
            <a:endParaRPr lang="en-US" sz="4000" dirty="0">
              <a:solidFill>
                <a:schemeClr val="tx1"/>
              </a:solidFill>
            </a:endParaRPr>
          </a:p>
          <a:p>
            <a:pPr algn="r">
              <a:spcBef>
                <a:spcPts val="0"/>
              </a:spcBef>
            </a:pPr>
            <a:endParaRPr lang="en-US" sz="4000" dirty="0">
              <a:solidFill>
                <a:schemeClr val="tx1"/>
              </a:solidFill>
            </a:endParaRPr>
          </a:p>
          <a:p>
            <a:pPr algn="r"/>
            <a:r>
              <a:rPr lang="en-US" dirty="0"/>
              <a:t>International Symposium for Innovation in Rural Education</a:t>
            </a:r>
          </a:p>
          <a:p>
            <a:pPr algn="r"/>
            <a:r>
              <a:rPr lang="en-US" dirty="0"/>
              <a:t>August, 2018</a:t>
            </a:r>
          </a:p>
          <a:p>
            <a:endParaRPr lang="en-US" sz="4000" dirty="0"/>
          </a:p>
          <a:p>
            <a:pPr algn="l"/>
            <a:endParaRPr lang="en-US" sz="2400" dirty="0">
              <a:solidFill>
                <a:schemeClr val="tx1"/>
              </a:solidFill>
            </a:endParaRPr>
          </a:p>
          <a:p>
            <a:pPr algn="l"/>
            <a:endParaRPr lang="en-US" sz="2400" dirty="0">
              <a:solidFill>
                <a:schemeClr val="tx1"/>
              </a:solidFill>
            </a:endParaRPr>
          </a:p>
          <a:p>
            <a:pPr algn="l"/>
            <a:endParaRPr lang="en-US" sz="2400" dirty="0">
              <a:solidFill>
                <a:schemeClr val="tx1"/>
              </a:solidFill>
            </a:endParaRPr>
          </a:p>
        </p:txBody>
      </p:sp>
      <p:pic>
        <p:nvPicPr>
          <p:cNvPr id="6" name="Picture 5" descr="rule-gra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01" y="3147157"/>
            <a:ext cx="9505485" cy="74846"/>
          </a:xfrm>
          <a:prstGeom prst="rect">
            <a:avLst/>
          </a:prstGeom>
        </p:spPr>
      </p:pic>
    </p:spTree>
    <p:extLst>
      <p:ext uri="{BB962C8B-B14F-4D97-AF65-F5344CB8AC3E}">
        <p14:creationId xmlns:p14="http://schemas.microsoft.com/office/powerpoint/2010/main" val="410122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4679764"/>
              </p:ext>
            </p:extLst>
          </p:nvPr>
        </p:nvGraphicFramePr>
        <p:xfrm>
          <a:off x="153923" y="1524318"/>
          <a:ext cx="8831343" cy="533368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457199" y="152718"/>
            <a:ext cx="7854653" cy="1371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a:t>Overview: </a:t>
            </a:r>
            <a:br>
              <a:rPr lang="en-US" dirty="0"/>
            </a:br>
            <a:r>
              <a:rPr lang="en-US" dirty="0"/>
              <a:t>97 Publications</a:t>
            </a:r>
          </a:p>
        </p:txBody>
      </p:sp>
    </p:spTree>
    <p:extLst>
      <p:ext uri="{BB962C8B-B14F-4D97-AF65-F5344CB8AC3E}">
        <p14:creationId xmlns:p14="http://schemas.microsoft.com/office/powerpoint/2010/main" val="141566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25566"/>
              </p:ext>
            </p:extLst>
          </p:nvPr>
        </p:nvGraphicFramePr>
        <p:xfrm>
          <a:off x="457200" y="140841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2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821D-AE5C-41FF-8233-7FA03E04F2AA}"/>
              </a:ext>
            </a:extLst>
          </p:cNvPr>
          <p:cNvSpPr>
            <a:spLocks noGrp="1"/>
          </p:cNvSpPr>
          <p:nvPr>
            <p:ph type="title"/>
          </p:nvPr>
        </p:nvSpPr>
        <p:spPr>
          <a:xfrm>
            <a:off x="0" y="152718"/>
            <a:ext cx="9069355" cy="1371600"/>
          </a:xfrm>
        </p:spPr>
        <p:txBody>
          <a:bodyPr>
            <a:noAutofit/>
          </a:bodyPr>
          <a:lstStyle/>
          <a:p>
            <a:pPr algn="ctr"/>
            <a:r>
              <a:rPr lang="en-US" dirty="0"/>
              <a:t>How Place Serves to Frame and Prioritize Research</a:t>
            </a:r>
          </a:p>
        </p:txBody>
      </p:sp>
      <p:graphicFrame>
        <p:nvGraphicFramePr>
          <p:cNvPr id="4" name="Content Placeholder 3">
            <a:extLst>
              <a:ext uri="{FF2B5EF4-FFF2-40B4-BE49-F238E27FC236}">
                <a16:creationId xmlns:a16="http://schemas.microsoft.com/office/drawing/2014/main" id="{CD40C297-74BD-463D-944E-A1659D24EA8D}"/>
              </a:ext>
            </a:extLst>
          </p:cNvPr>
          <p:cNvGraphicFramePr>
            <a:graphicFrameLocks noGrp="1"/>
          </p:cNvGraphicFramePr>
          <p:nvPr>
            <p:ph idx="1"/>
            <p:extLst>
              <p:ext uri="{D42A27DB-BD31-4B8C-83A1-F6EECF244321}">
                <p14:modId xmlns:p14="http://schemas.microsoft.com/office/powerpoint/2010/main" val="3179037294"/>
              </p:ext>
            </p:extLst>
          </p:nvPr>
        </p:nvGraphicFramePr>
        <p:xfrm>
          <a:off x="0" y="1718734"/>
          <a:ext cx="9144000" cy="3881534"/>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3709350133"/>
                    </a:ext>
                  </a:extLst>
                </a:gridCol>
                <a:gridCol w="2286000">
                  <a:extLst>
                    <a:ext uri="{9D8B030D-6E8A-4147-A177-3AD203B41FA5}">
                      <a16:colId xmlns:a16="http://schemas.microsoft.com/office/drawing/2014/main" val="3628435389"/>
                    </a:ext>
                  </a:extLst>
                </a:gridCol>
                <a:gridCol w="2286000">
                  <a:extLst>
                    <a:ext uri="{9D8B030D-6E8A-4147-A177-3AD203B41FA5}">
                      <a16:colId xmlns:a16="http://schemas.microsoft.com/office/drawing/2014/main" val="599164928"/>
                    </a:ext>
                  </a:extLst>
                </a:gridCol>
                <a:gridCol w="2286000">
                  <a:extLst>
                    <a:ext uri="{9D8B030D-6E8A-4147-A177-3AD203B41FA5}">
                      <a16:colId xmlns:a16="http://schemas.microsoft.com/office/drawing/2014/main" val="1614957473"/>
                    </a:ext>
                  </a:extLst>
                </a:gridCol>
              </a:tblGrid>
              <a:tr h="958850">
                <a:tc>
                  <a:txBody>
                    <a:bodyPr/>
                    <a:lstStyle/>
                    <a:p>
                      <a:pPr algn="ctr" fontAlgn="ctr"/>
                      <a:r>
                        <a:rPr lang="en-US" sz="1600" b="1" u="none" strike="noStrike" dirty="0">
                          <a:effectLst/>
                        </a:rPr>
                        <a:t>Focus of research</a:t>
                      </a:r>
                      <a:endParaRPr lang="en-US" sz="16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60000"/>
                        <a:lumOff val="40000"/>
                      </a:schemeClr>
                    </a:solidFill>
                  </a:tcPr>
                </a:tc>
                <a:tc>
                  <a:txBody>
                    <a:bodyPr/>
                    <a:lstStyle/>
                    <a:p>
                      <a:pPr algn="ctr" fontAlgn="ctr"/>
                      <a:r>
                        <a:rPr lang="en-US" sz="1600" b="1" u="none" strike="noStrike" dirty="0">
                          <a:effectLst/>
                        </a:rPr>
                        <a:t>Definition of rural space</a:t>
                      </a:r>
                      <a:endParaRPr lang="en-US" sz="16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60000"/>
                        <a:lumOff val="40000"/>
                      </a:schemeClr>
                    </a:solidFill>
                  </a:tcPr>
                </a:tc>
                <a:tc>
                  <a:txBody>
                    <a:bodyPr/>
                    <a:lstStyle/>
                    <a:p>
                      <a:pPr algn="ctr" fontAlgn="ctr"/>
                      <a:r>
                        <a:rPr lang="en-US" sz="1600" b="1" u="none" strike="noStrike" dirty="0">
                          <a:effectLst/>
                        </a:rPr>
                        <a:t>Teacher identity</a:t>
                      </a:r>
                      <a:endParaRPr lang="en-US" sz="16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60000"/>
                        <a:lumOff val="40000"/>
                      </a:schemeClr>
                    </a:solidFill>
                  </a:tcPr>
                </a:tc>
                <a:tc>
                  <a:txBody>
                    <a:bodyPr/>
                    <a:lstStyle/>
                    <a:p>
                      <a:pPr algn="ctr" fontAlgn="ctr"/>
                      <a:r>
                        <a:rPr lang="en-US" sz="1600" b="1" u="none" strike="noStrike" dirty="0">
                          <a:effectLst/>
                        </a:rPr>
                        <a:t>Intended effect on rural teacher education</a:t>
                      </a:r>
                      <a:endParaRPr lang="en-US" sz="16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60000"/>
                        <a:lumOff val="40000"/>
                      </a:schemeClr>
                    </a:solidFill>
                  </a:tcPr>
                </a:tc>
                <a:extLst>
                  <a:ext uri="{0D108BD9-81ED-4DB2-BD59-A6C34878D82A}">
                    <a16:rowId xmlns:a16="http://schemas.microsoft.com/office/drawing/2014/main" val="818891893"/>
                  </a:ext>
                </a:extLst>
              </a:tr>
              <a:tr h="958850">
                <a:tc>
                  <a:txBody>
                    <a:bodyPr/>
                    <a:lstStyle/>
                    <a:p>
                      <a:pPr algn="l" fontAlgn="ctr"/>
                      <a:r>
                        <a:rPr lang="en-US" sz="1600" b="1" u="none" strike="noStrike" dirty="0">
                          <a:effectLst/>
                        </a:rPr>
                        <a:t>Problem-focused, issues of rural teacher recruitment and retention</a:t>
                      </a:r>
                      <a:endParaRPr lang="en-US" sz="1600" b="1" i="0" u="none" strike="noStrike" dirty="0">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dirty="0">
                          <a:effectLst/>
                        </a:rPr>
                        <a:t>Overall description of rural teaching context</a:t>
                      </a:r>
                      <a:endParaRPr lang="en-US" sz="1600" b="0" i="0" u="none" strike="noStrike" dirty="0">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dirty="0">
                          <a:effectLst/>
                        </a:rPr>
                        <a:t>Broad rural expertise</a:t>
                      </a:r>
                      <a:endParaRPr lang="en-US" sz="1600" b="0" i="0" u="none" strike="noStrike" dirty="0">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dirty="0">
                          <a:effectLst/>
                        </a:rPr>
                        <a:t>Increased awareness of common issues facing rural teachers</a:t>
                      </a:r>
                      <a:endParaRPr lang="en-US" sz="1600" b="0" i="0" u="none" strike="noStrike" dirty="0">
                        <a:solidFill>
                          <a:srgbClr val="000000"/>
                        </a:solidFill>
                        <a:effectLst/>
                        <a:latin typeface="Times New Roman" panose="02020603050405020304" pitchFamily="18" charset="0"/>
                      </a:endParaRPr>
                    </a:p>
                  </a:txBody>
                  <a:tcPr marL="6557" marR="6557" marT="6557" marB="0" anchor="ctr"/>
                </a:tc>
                <a:extLst>
                  <a:ext uri="{0D108BD9-81ED-4DB2-BD59-A6C34878D82A}">
                    <a16:rowId xmlns:a16="http://schemas.microsoft.com/office/drawing/2014/main" val="3334641044"/>
                  </a:ext>
                </a:extLst>
              </a:tr>
              <a:tr h="958850">
                <a:tc>
                  <a:txBody>
                    <a:bodyPr/>
                    <a:lstStyle/>
                    <a:p>
                      <a:pPr algn="l" fontAlgn="ctr"/>
                      <a:r>
                        <a:rPr lang="en-US" sz="1600" b="1" u="none" strike="noStrike" dirty="0">
                          <a:effectLst/>
                        </a:rPr>
                        <a:t>Rural school practicum and experiences</a:t>
                      </a:r>
                      <a:endParaRPr lang="en-US" sz="1600" b="1" i="0" u="none" strike="noStrike" dirty="0">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a:effectLst/>
                        </a:rPr>
                        <a:t>General rural orientation, but grounded in specific rural experiences</a:t>
                      </a:r>
                      <a:endParaRPr lang="en-US" sz="1600" b="0" i="0" u="none" strike="noStrike">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dirty="0">
                          <a:effectLst/>
                        </a:rPr>
                        <a:t>Shifting identity toward rural places</a:t>
                      </a:r>
                      <a:endParaRPr lang="en-US" sz="1600" b="0" i="0" u="none" strike="noStrike" dirty="0">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dirty="0">
                          <a:effectLst/>
                        </a:rPr>
                        <a:t>Dispelling myths and stereotypes while increasing familiarity with rural teaching</a:t>
                      </a:r>
                      <a:endParaRPr lang="en-US" sz="1600" b="0" i="0" u="none" strike="noStrike" dirty="0">
                        <a:solidFill>
                          <a:srgbClr val="000000"/>
                        </a:solidFill>
                        <a:effectLst/>
                        <a:latin typeface="Times New Roman" panose="02020603050405020304" pitchFamily="18" charset="0"/>
                      </a:endParaRPr>
                    </a:p>
                  </a:txBody>
                  <a:tcPr marL="6557" marR="6557" marT="6557" marB="0" anchor="ctr"/>
                </a:tc>
                <a:extLst>
                  <a:ext uri="{0D108BD9-81ED-4DB2-BD59-A6C34878D82A}">
                    <a16:rowId xmlns:a16="http://schemas.microsoft.com/office/drawing/2014/main" val="767559691"/>
                  </a:ext>
                </a:extLst>
              </a:tr>
              <a:tr h="958850">
                <a:tc>
                  <a:txBody>
                    <a:bodyPr/>
                    <a:lstStyle/>
                    <a:p>
                      <a:pPr algn="l" fontAlgn="ctr"/>
                      <a:r>
                        <a:rPr lang="en-US" sz="1600" b="1" u="none" strike="noStrike" dirty="0">
                          <a:effectLst/>
                        </a:rPr>
                        <a:t>Place-conscious paradigm for rural teaching</a:t>
                      </a:r>
                      <a:endParaRPr lang="en-US" sz="1600" b="1" i="0" u="none" strike="noStrike" dirty="0">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dirty="0">
                          <a:effectLst/>
                        </a:rPr>
                        <a:t>Contested and complex </a:t>
                      </a:r>
                      <a:r>
                        <a:rPr lang="en-US" sz="1600" u="none" strike="noStrike" dirty="0" err="1">
                          <a:effectLst/>
                        </a:rPr>
                        <a:t>rurality</a:t>
                      </a:r>
                      <a:r>
                        <a:rPr lang="en-US" sz="1600" u="none" strike="noStrike" dirty="0">
                          <a:effectLst/>
                        </a:rPr>
                        <a:t>; focused on getting to know specific places</a:t>
                      </a:r>
                      <a:endParaRPr lang="en-US" sz="1600" b="0" i="0" u="none" strike="noStrike" dirty="0">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dirty="0">
                          <a:effectLst/>
                        </a:rPr>
                        <a:t>Place-conscious and open to change due to diverse local understandings</a:t>
                      </a:r>
                      <a:endParaRPr lang="en-US" sz="1600" b="0" i="0" u="none" strike="noStrike" dirty="0">
                        <a:solidFill>
                          <a:srgbClr val="000000"/>
                        </a:solidFill>
                        <a:effectLst/>
                        <a:latin typeface="Times New Roman" panose="02020603050405020304" pitchFamily="18" charset="0"/>
                      </a:endParaRPr>
                    </a:p>
                  </a:txBody>
                  <a:tcPr marL="6557" marR="6557" marT="6557" marB="0" anchor="ctr"/>
                </a:tc>
                <a:tc>
                  <a:txBody>
                    <a:bodyPr/>
                    <a:lstStyle/>
                    <a:p>
                      <a:pPr algn="l" fontAlgn="ctr"/>
                      <a:r>
                        <a:rPr lang="en-US" sz="1600" u="none" strike="noStrike" dirty="0">
                          <a:effectLst/>
                        </a:rPr>
                        <a:t>Place-building, sustainable and vibrant rural futures; inclusive of diverse rural learners</a:t>
                      </a:r>
                      <a:endParaRPr lang="en-US" sz="1600" b="0" i="0" u="none" strike="noStrike" dirty="0">
                        <a:solidFill>
                          <a:srgbClr val="000000"/>
                        </a:solidFill>
                        <a:effectLst/>
                        <a:latin typeface="Times New Roman" panose="02020603050405020304" pitchFamily="18" charset="0"/>
                      </a:endParaRPr>
                    </a:p>
                  </a:txBody>
                  <a:tcPr marL="6557" marR="6557" marT="6557" marB="0" anchor="ctr"/>
                </a:tc>
                <a:extLst>
                  <a:ext uri="{0D108BD9-81ED-4DB2-BD59-A6C34878D82A}">
                    <a16:rowId xmlns:a16="http://schemas.microsoft.com/office/drawing/2014/main" val="4275146640"/>
                  </a:ext>
                </a:extLst>
              </a:tr>
            </a:tbl>
          </a:graphicData>
        </a:graphic>
      </p:graphicFrame>
    </p:spTree>
    <p:extLst>
      <p:ext uri="{BB962C8B-B14F-4D97-AF65-F5344CB8AC3E}">
        <p14:creationId xmlns:p14="http://schemas.microsoft.com/office/powerpoint/2010/main" val="180207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D40C297-74BD-463D-944E-A1659D24EA8D}"/>
              </a:ext>
            </a:extLst>
          </p:cNvPr>
          <p:cNvGraphicFramePr>
            <a:graphicFrameLocks noGrp="1"/>
          </p:cNvGraphicFramePr>
          <p:nvPr>
            <p:ph idx="1"/>
            <p:extLst>
              <p:ext uri="{D42A27DB-BD31-4B8C-83A1-F6EECF244321}">
                <p14:modId xmlns:p14="http://schemas.microsoft.com/office/powerpoint/2010/main" val="818025748"/>
              </p:ext>
            </p:extLst>
          </p:nvPr>
        </p:nvGraphicFramePr>
        <p:xfrm>
          <a:off x="0" y="1718734"/>
          <a:ext cx="9144000" cy="3881534"/>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3709350133"/>
                    </a:ext>
                  </a:extLst>
                </a:gridCol>
                <a:gridCol w="2286000">
                  <a:extLst>
                    <a:ext uri="{9D8B030D-6E8A-4147-A177-3AD203B41FA5}">
                      <a16:colId xmlns:a16="http://schemas.microsoft.com/office/drawing/2014/main" val="3628435389"/>
                    </a:ext>
                  </a:extLst>
                </a:gridCol>
                <a:gridCol w="2286000">
                  <a:extLst>
                    <a:ext uri="{9D8B030D-6E8A-4147-A177-3AD203B41FA5}">
                      <a16:colId xmlns:a16="http://schemas.microsoft.com/office/drawing/2014/main" val="599164928"/>
                    </a:ext>
                  </a:extLst>
                </a:gridCol>
                <a:gridCol w="2286000">
                  <a:extLst>
                    <a:ext uri="{9D8B030D-6E8A-4147-A177-3AD203B41FA5}">
                      <a16:colId xmlns:a16="http://schemas.microsoft.com/office/drawing/2014/main" val="1614957473"/>
                    </a:ext>
                  </a:extLst>
                </a:gridCol>
              </a:tblGrid>
              <a:tr h="958850">
                <a:tc>
                  <a:txBody>
                    <a:bodyPr/>
                    <a:lstStyle/>
                    <a:p>
                      <a:pPr algn="ctr" fontAlgn="ctr"/>
                      <a:r>
                        <a:rPr lang="en-US" sz="1600" b="1" u="none" strike="noStrike" dirty="0">
                          <a:effectLst/>
                        </a:rPr>
                        <a:t>Focus of research</a:t>
                      </a:r>
                      <a:endParaRPr lang="en-US" sz="16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60000"/>
                        <a:lumOff val="40000"/>
                      </a:schemeClr>
                    </a:solidFill>
                  </a:tcPr>
                </a:tc>
                <a:tc>
                  <a:txBody>
                    <a:bodyPr/>
                    <a:lstStyle/>
                    <a:p>
                      <a:pPr algn="ctr" fontAlgn="ctr"/>
                      <a:r>
                        <a:rPr lang="en-US" sz="1600" b="1" u="none" strike="noStrike" dirty="0">
                          <a:effectLst/>
                        </a:rPr>
                        <a:t>Definition of rural space</a:t>
                      </a:r>
                      <a:endParaRPr lang="en-US" sz="1600" b="1" i="0" u="none" strike="noStrike" dirty="0">
                        <a:solidFill>
                          <a:srgbClr val="000000"/>
                        </a:solidFill>
                        <a:effectLst/>
                        <a:latin typeface="Times New Roman" panose="02020603050405020304" pitchFamily="18" charset="0"/>
                      </a:endParaRPr>
                    </a:p>
                  </a:txBody>
                  <a:tcPr marL="6557" marR="6557" marT="6557" marB="0" anchor="ctr">
                    <a:noFill/>
                  </a:tcPr>
                </a:tc>
                <a:tc>
                  <a:txBody>
                    <a:bodyPr/>
                    <a:lstStyle/>
                    <a:p>
                      <a:pPr algn="ctr" fontAlgn="ctr"/>
                      <a:r>
                        <a:rPr lang="en-US" sz="1600" b="1" u="none" strike="noStrike" dirty="0">
                          <a:effectLst/>
                        </a:rPr>
                        <a:t>Teacher identity</a:t>
                      </a:r>
                      <a:endParaRPr lang="en-US" sz="1600" b="1" i="0" u="none" strike="noStrike" dirty="0">
                        <a:solidFill>
                          <a:srgbClr val="000000"/>
                        </a:solidFill>
                        <a:effectLst/>
                        <a:latin typeface="Times New Roman" panose="02020603050405020304" pitchFamily="18" charset="0"/>
                      </a:endParaRPr>
                    </a:p>
                  </a:txBody>
                  <a:tcPr marL="6557" marR="6557" marT="6557" marB="0" anchor="ctr">
                    <a:noFill/>
                  </a:tcPr>
                </a:tc>
                <a:tc>
                  <a:txBody>
                    <a:bodyPr/>
                    <a:lstStyle/>
                    <a:p>
                      <a:pPr algn="ctr" fontAlgn="ctr"/>
                      <a:r>
                        <a:rPr lang="en-US" sz="1600" b="1" u="none" strike="noStrike" dirty="0">
                          <a:effectLst/>
                        </a:rPr>
                        <a:t>Intended effect on rural teacher education</a:t>
                      </a:r>
                      <a:endParaRPr lang="en-US" sz="1600" b="1" i="0" u="none" strike="noStrike" dirty="0">
                        <a:solidFill>
                          <a:srgbClr val="000000"/>
                        </a:solidFill>
                        <a:effectLst/>
                        <a:latin typeface="Times New Roman" panose="02020603050405020304" pitchFamily="18" charset="0"/>
                      </a:endParaRPr>
                    </a:p>
                  </a:txBody>
                  <a:tcPr marL="6557" marR="6557" marT="6557" marB="0" anchor="ctr">
                    <a:noFill/>
                  </a:tcPr>
                </a:tc>
                <a:extLst>
                  <a:ext uri="{0D108BD9-81ED-4DB2-BD59-A6C34878D82A}">
                    <a16:rowId xmlns:a16="http://schemas.microsoft.com/office/drawing/2014/main" val="818891893"/>
                  </a:ext>
                </a:extLst>
              </a:tr>
              <a:tr h="958850">
                <a:tc>
                  <a:txBody>
                    <a:bodyPr/>
                    <a:lstStyle/>
                    <a:p>
                      <a:pPr algn="l" fontAlgn="ctr"/>
                      <a:r>
                        <a:rPr lang="en-US" sz="1600" b="1" u="none" strike="noStrike" dirty="0">
                          <a:effectLst/>
                        </a:rPr>
                        <a:t>Problem-focused, issues of rural teacher recruitment and retention</a:t>
                      </a:r>
                      <a:endParaRPr lang="en-US" sz="16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60000"/>
                        <a:lumOff val="40000"/>
                      </a:schemeClr>
                    </a:solidFill>
                  </a:tcPr>
                </a:tc>
                <a:tc>
                  <a:txBody>
                    <a:bodyPr/>
                    <a:lstStyle/>
                    <a:p>
                      <a:pPr algn="l" fontAlgn="ctr"/>
                      <a:r>
                        <a:rPr lang="en-US" sz="1600" u="none" strike="noStrike" dirty="0">
                          <a:effectLst/>
                        </a:rPr>
                        <a:t>Overall description of rural teaching context</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tc>
                  <a:txBody>
                    <a:bodyPr/>
                    <a:lstStyle/>
                    <a:p>
                      <a:pPr algn="l" fontAlgn="ctr"/>
                      <a:r>
                        <a:rPr lang="en-US" sz="1600" u="none" strike="noStrike" dirty="0">
                          <a:effectLst/>
                        </a:rPr>
                        <a:t>Broad rural expertise</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tc>
                  <a:txBody>
                    <a:bodyPr/>
                    <a:lstStyle/>
                    <a:p>
                      <a:pPr algn="l" fontAlgn="ctr"/>
                      <a:r>
                        <a:rPr lang="en-US" sz="1600" u="none" strike="noStrike" dirty="0">
                          <a:effectLst/>
                        </a:rPr>
                        <a:t>Increased awareness of common issues facing rural teachers</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extLst>
                  <a:ext uri="{0D108BD9-81ED-4DB2-BD59-A6C34878D82A}">
                    <a16:rowId xmlns:a16="http://schemas.microsoft.com/office/drawing/2014/main" val="3334641044"/>
                  </a:ext>
                </a:extLst>
              </a:tr>
              <a:tr h="958850">
                <a:tc>
                  <a:txBody>
                    <a:bodyPr/>
                    <a:lstStyle/>
                    <a:p>
                      <a:pPr algn="l" fontAlgn="ctr"/>
                      <a:r>
                        <a:rPr lang="en-US" sz="1600" b="1" u="none" strike="noStrike" dirty="0">
                          <a:effectLst/>
                        </a:rPr>
                        <a:t>Rural school practicum and experiences</a:t>
                      </a:r>
                      <a:endParaRPr lang="en-US" sz="16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60000"/>
                        <a:lumOff val="40000"/>
                      </a:schemeClr>
                    </a:solidFill>
                  </a:tcPr>
                </a:tc>
                <a:tc>
                  <a:txBody>
                    <a:bodyPr/>
                    <a:lstStyle/>
                    <a:p>
                      <a:pPr algn="l" fontAlgn="ctr"/>
                      <a:r>
                        <a:rPr lang="en-US" sz="1600" u="none" strike="noStrike" dirty="0">
                          <a:effectLst/>
                        </a:rPr>
                        <a:t>General rural orientation, but grounded in specific rural experiences</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tc>
                  <a:txBody>
                    <a:bodyPr/>
                    <a:lstStyle/>
                    <a:p>
                      <a:pPr algn="l" fontAlgn="ctr"/>
                      <a:r>
                        <a:rPr lang="en-US" sz="1600" u="none" strike="noStrike" dirty="0">
                          <a:effectLst/>
                        </a:rPr>
                        <a:t>Shifting identity toward rural places</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tc>
                  <a:txBody>
                    <a:bodyPr/>
                    <a:lstStyle/>
                    <a:p>
                      <a:pPr algn="l" fontAlgn="ctr"/>
                      <a:r>
                        <a:rPr lang="en-US" sz="1600" u="none" strike="noStrike" dirty="0">
                          <a:effectLst/>
                        </a:rPr>
                        <a:t>Dispelling myths and stereotypes while increasing familiarity with rural teaching</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extLst>
                  <a:ext uri="{0D108BD9-81ED-4DB2-BD59-A6C34878D82A}">
                    <a16:rowId xmlns:a16="http://schemas.microsoft.com/office/drawing/2014/main" val="767559691"/>
                  </a:ext>
                </a:extLst>
              </a:tr>
              <a:tr h="958850">
                <a:tc>
                  <a:txBody>
                    <a:bodyPr/>
                    <a:lstStyle/>
                    <a:p>
                      <a:pPr algn="l" fontAlgn="ctr"/>
                      <a:r>
                        <a:rPr lang="en-US" sz="1600" b="1" u="none" strike="noStrike" dirty="0">
                          <a:effectLst/>
                        </a:rPr>
                        <a:t>Place-conscious paradigm for rural teaching</a:t>
                      </a:r>
                      <a:endParaRPr lang="en-US" sz="16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60000"/>
                        <a:lumOff val="40000"/>
                      </a:schemeClr>
                    </a:solidFill>
                  </a:tcPr>
                </a:tc>
                <a:tc>
                  <a:txBody>
                    <a:bodyPr/>
                    <a:lstStyle/>
                    <a:p>
                      <a:pPr algn="l" fontAlgn="ctr"/>
                      <a:r>
                        <a:rPr lang="en-US" sz="1600" u="none" strike="noStrike" dirty="0">
                          <a:effectLst/>
                        </a:rPr>
                        <a:t>Contested and complex </a:t>
                      </a:r>
                      <a:r>
                        <a:rPr lang="en-US" sz="1600" u="none" strike="noStrike" dirty="0" err="1">
                          <a:effectLst/>
                        </a:rPr>
                        <a:t>rurality</a:t>
                      </a:r>
                      <a:r>
                        <a:rPr lang="en-US" sz="1600" u="none" strike="noStrike" dirty="0">
                          <a:effectLst/>
                        </a:rPr>
                        <a:t>; focused on getting to know specific places</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tc>
                  <a:txBody>
                    <a:bodyPr/>
                    <a:lstStyle/>
                    <a:p>
                      <a:pPr algn="l" fontAlgn="ctr"/>
                      <a:r>
                        <a:rPr lang="en-US" sz="1600" u="none" strike="noStrike" dirty="0">
                          <a:effectLst/>
                        </a:rPr>
                        <a:t>Place-conscious and open to change due to diverse local understandings</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tc>
                  <a:txBody>
                    <a:bodyPr/>
                    <a:lstStyle/>
                    <a:p>
                      <a:pPr algn="l" fontAlgn="ctr"/>
                      <a:r>
                        <a:rPr lang="en-US" sz="1600" u="none" strike="noStrike" dirty="0">
                          <a:effectLst/>
                        </a:rPr>
                        <a:t>Place-building, sustainable and vibrant rural futures; inclusive of diverse rural learners</a:t>
                      </a:r>
                      <a:endParaRPr lang="en-US" sz="1600" b="0" i="0" u="none" strike="noStrike" dirty="0">
                        <a:solidFill>
                          <a:srgbClr val="000000"/>
                        </a:solidFill>
                        <a:effectLst/>
                        <a:latin typeface="Times New Roman" panose="02020603050405020304" pitchFamily="18" charset="0"/>
                      </a:endParaRPr>
                    </a:p>
                  </a:txBody>
                  <a:tcPr marL="6557" marR="6557" marT="6557" marB="0" anchor="ctr">
                    <a:noFill/>
                  </a:tcPr>
                </a:tc>
                <a:extLst>
                  <a:ext uri="{0D108BD9-81ED-4DB2-BD59-A6C34878D82A}">
                    <a16:rowId xmlns:a16="http://schemas.microsoft.com/office/drawing/2014/main" val="4275146640"/>
                  </a:ext>
                </a:extLst>
              </a:tr>
            </a:tbl>
          </a:graphicData>
        </a:graphic>
      </p:graphicFrame>
      <p:sp>
        <p:nvSpPr>
          <p:cNvPr id="5" name="Title 1">
            <a:extLst>
              <a:ext uri="{FF2B5EF4-FFF2-40B4-BE49-F238E27FC236}">
                <a16:creationId xmlns:a16="http://schemas.microsoft.com/office/drawing/2014/main" id="{CD0A821D-AE5C-41FF-8233-7FA03E04F2AA}"/>
              </a:ext>
            </a:extLst>
          </p:cNvPr>
          <p:cNvSpPr>
            <a:spLocks noGrp="1"/>
          </p:cNvSpPr>
          <p:nvPr>
            <p:ph type="title"/>
          </p:nvPr>
        </p:nvSpPr>
        <p:spPr/>
        <p:txBody>
          <a:bodyPr>
            <a:noAutofit/>
          </a:bodyPr>
          <a:lstStyle/>
          <a:p>
            <a:pPr algn="ctr"/>
            <a:r>
              <a:rPr lang="en-US" dirty="0"/>
              <a:t>Place and Research Focus</a:t>
            </a:r>
          </a:p>
        </p:txBody>
      </p:sp>
    </p:spTree>
    <p:extLst>
      <p:ext uri="{BB962C8B-B14F-4D97-AF65-F5344CB8AC3E}">
        <p14:creationId xmlns:p14="http://schemas.microsoft.com/office/powerpoint/2010/main" val="210974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821D-AE5C-41FF-8233-7FA03E04F2AA}"/>
              </a:ext>
            </a:extLst>
          </p:cNvPr>
          <p:cNvSpPr>
            <a:spLocks noGrp="1"/>
          </p:cNvSpPr>
          <p:nvPr>
            <p:ph type="title"/>
          </p:nvPr>
        </p:nvSpPr>
        <p:spPr>
          <a:xfrm>
            <a:off x="555171" y="152718"/>
            <a:ext cx="7585786" cy="1371600"/>
          </a:xfrm>
        </p:spPr>
        <p:txBody>
          <a:bodyPr>
            <a:noAutofit/>
          </a:bodyPr>
          <a:lstStyle/>
          <a:p>
            <a:pPr algn="ctr"/>
            <a:r>
              <a:rPr lang="en-US" dirty="0"/>
              <a:t>Place-Conscious Paradigm</a:t>
            </a:r>
          </a:p>
        </p:txBody>
      </p:sp>
      <p:graphicFrame>
        <p:nvGraphicFramePr>
          <p:cNvPr id="4" name="Content Placeholder 3">
            <a:extLst>
              <a:ext uri="{FF2B5EF4-FFF2-40B4-BE49-F238E27FC236}">
                <a16:creationId xmlns:a16="http://schemas.microsoft.com/office/drawing/2014/main" id="{CD40C297-74BD-463D-944E-A1659D24EA8D}"/>
              </a:ext>
            </a:extLst>
          </p:cNvPr>
          <p:cNvGraphicFramePr>
            <a:graphicFrameLocks noGrp="1"/>
          </p:cNvGraphicFramePr>
          <p:nvPr>
            <p:ph idx="1"/>
            <p:extLst>
              <p:ext uri="{D42A27DB-BD31-4B8C-83A1-F6EECF244321}">
                <p14:modId xmlns:p14="http://schemas.microsoft.com/office/powerpoint/2010/main" val="626988061"/>
              </p:ext>
            </p:extLst>
          </p:nvPr>
        </p:nvGraphicFramePr>
        <p:xfrm>
          <a:off x="0" y="1718734"/>
          <a:ext cx="9144000" cy="3869266"/>
        </p:xfrm>
        <a:graphic>
          <a:graphicData uri="http://schemas.openxmlformats.org/drawingml/2006/table">
            <a:tbl>
              <a:tblPr>
                <a:tableStyleId>{5C22544A-7EE6-4342-B048-85BDC9FD1C3A}</a:tableStyleId>
              </a:tblPr>
              <a:tblGrid>
                <a:gridCol w="2286000">
                  <a:extLst>
                    <a:ext uri="{9D8B030D-6E8A-4147-A177-3AD203B41FA5}">
                      <a16:colId xmlns:a16="http://schemas.microsoft.com/office/drawing/2014/main" val="3709350133"/>
                    </a:ext>
                  </a:extLst>
                </a:gridCol>
                <a:gridCol w="2286000">
                  <a:extLst>
                    <a:ext uri="{9D8B030D-6E8A-4147-A177-3AD203B41FA5}">
                      <a16:colId xmlns:a16="http://schemas.microsoft.com/office/drawing/2014/main" val="3628435389"/>
                    </a:ext>
                  </a:extLst>
                </a:gridCol>
                <a:gridCol w="2286000">
                  <a:extLst>
                    <a:ext uri="{9D8B030D-6E8A-4147-A177-3AD203B41FA5}">
                      <a16:colId xmlns:a16="http://schemas.microsoft.com/office/drawing/2014/main" val="599164928"/>
                    </a:ext>
                  </a:extLst>
                </a:gridCol>
                <a:gridCol w="2286000">
                  <a:extLst>
                    <a:ext uri="{9D8B030D-6E8A-4147-A177-3AD203B41FA5}">
                      <a16:colId xmlns:a16="http://schemas.microsoft.com/office/drawing/2014/main" val="1614957473"/>
                    </a:ext>
                  </a:extLst>
                </a:gridCol>
              </a:tblGrid>
              <a:tr h="1292314">
                <a:tc>
                  <a:txBody>
                    <a:bodyPr/>
                    <a:lstStyle/>
                    <a:p>
                      <a:pPr algn="ctr" fontAlgn="ctr"/>
                      <a:r>
                        <a:rPr lang="en-US" sz="2400" b="1" u="none" strike="noStrike" dirty="0">
                          <a:effectLst/>
                        </a:rPr>
                        <a:t>Focus of research</a:t>
                      </a:r>
                      <a:endParaRPr lang="en-US" sz="2400" b="1" i="0" u="none" strike="noStrike" dirty="0">
                        <a:solidFill>
                          <a:srgbClr val="000000"/>
                        </a:solidFill>
                        <a:effectLst/>
                        <a:latin typeface="Times New Roman" panose="02020603050405020304" pitchFamily="18" charset="0"/>
                      </a:endParaRPr>
                    </a:p>
                  </a:txBody>
                  <a:tcPr marL="6557" marR="6557" marT="6557" marB="0" anchor="ctr">
                    <a:solidFill>
                      <a:schemeClr val="accent1">
                        <a:lumMod val="60000"/>
                        <a:lumOff val="40000"/>
                      </a:schemeClr>
                    </a:solidFill>
                  </a:tcPr>
                </a:tc>
                <a:tc>
                  <a:txBody>
                    <a:bodyPr/>
                    <a:lstStyle/>
                    <a:p>
                      <a:pPr algn="ctr" fontAlgn="ctr"/>
                      <a:r>
                        <a:rPr lang="en-US" sz="2400" b="1" u="none" strike="noStrike" dirty="0">
                          <a:effectLst/>
                        </a:rPr>
                        <a:t>Definition of</a:t>
                      </a:r>
                    </a:p>
                    <a:p>
                      <a:pPr algn="ctr" fontAlgn="ctr"/>
                      <a:r>
                        <a:rPr lang="en-US" sz="2400" b="1" u="none" strike="noStrike" dirty="0">
                          <a:effectLst/>
                        </a:rPr>
                        <a:t> rural space</a:t>
                      </a:r>
                      <a:endParaRPr lang="en-US" sz="2400" b="1" i="0" u="none" strike="noStrike" dirty="0">
                        <a:solidFill>
                          <a:srgbClr val="000000"/>
                        </a:solidFill>
                        <a:effectLst/>
                        <a:latin typeface="Times New Roman" panose="02020603050405020304" pitchFamily="18" charset="0"/>
                      </a:endParaRPr>
                    </a:p>
                  </a:txBody>
                  <a:tcPr marL="6557" marR="6557" marT="6557" marB="0" anchor="ctr">
                    <a:solidFill>
                      <a:schemeClr val="accent1">
                        <a:lumMod val="60000"/>
                        <a:lumOff val="40000"/>
                      </a:schemeClr>
                    </a:solidFill>
                  </a:tcPr>
                </a:tc>
                <a:tc>
                  <a:txBody>
                    <a:bodyPr/>
                    <a:lstStyle/>
                    <a:p>
                      <a:pPr algn="ctr" fontAlgn="ctr"/>
                      <a:r>
                        <a:rPr lang="en-US" sz="2400" b="1" u="none" strike="noStrike" dirty="0">
                          <a:effectLst/>
                        </a:rPr>
                        <a:t>Teacher identity</a:t>
                      </a:r>
                      <a:endParaRPr lang="en-US" sz="2400" b="1" i="0" u="none" strike="noStrike" dirty="0">
                        <a:solidFill>
                          <a:srgbClr val="000000"/>
                        </a:solidFill>
                        <a:effectLst/>
                        <a:latin typeface="Times New Roman" panose="02020603050405020304" pitchFamily="18" charset="0"/>
                      </a:endParaRPr>
                    </a:p>
                  </a:txBody>
                  <a:tcPr marL="6557" marR="6557" marT="6557" marB="0" anchor="ctr">
                    <a:solidFill>
                      <a:schemeClr val="accent1">
                        <a:lumMod val="60000"/>
                        <a:lumOff val="40000"/>
                      </a:schemeClr>
                    </a:solidFill>
                  </a:tcPr>
                </a:tc>
                <a:tc>
                  <a:txBody>
                    <a:bodyPr/>
                    <a:lstStyle/>
                    <a:p>
                      <a:pPr algn="ctr" fontAlgn="ctr"/>
                      <a:r>
                        <a:rPr lang="en-US" sz="2400" b="1" u="none" strike="noStrike" dirty="0">
                          <a:effectLst/>
                        </a:rPr>
                        <a:t>Intended effect on rural teacher education</a:t>
                      </a:r>
                      <a:endParaRPr lang="en-US" sz="2400" b="1" i="0" u="none" strike="noStrike" dirty="0">
                        <a:solidFill>
                          <a:srgbClr val="000000"/>
                        </a:solidFill>
                        <a:effectLst/>
                        <a:latin typeface="Times New Roman" panose="02020603050405020304" pitchFamily="18" charset="0"/>
                      </a:endParaRPr>
                    </a:p>
                  </a:txBody>
                  <a:tcPr marL="6557" marR="6557" marT="6557" marB="0" anchor="ctr">
                    <a:solidFill>
                      <a:schemeClr val="accent1">
                        <a:lumMod val="60000"/>
                        <a:lumOff val="40000"/>
                      </a:schemeClr>
                    </a:solidFill>
                  </a:tcPr>
                </a:tc>
                <a:extLst>
                  <a:ext uri="{0D108BD9-81ED-4DB2-BD59-A6C34878D82A}">
                    <a16:rowId xmlns:a16="http://schemas.microsoft.com/office/drawing/2014/main" val="818891893"/>
                  </a:ext>
                </a:extLst>
              </a:tr>
              <a:tr h="2576952">
                <a:tc>
                  <a:txBody>
                    <a:bodyPr/>
                    <a:lstStyle/>
                    <a:p>
                      <a:pPr algn="l" fontAlgn="ctr"/>
                      <a:r>
                        <a:rPr lang="en-US" sz="2200" b="1" u="none" strike="noStrike" dirty="0">
                          <a:effectLst/>
                        </a:rPr>
                        <a:t>Place-conscious paradigm for rural teaching</a:t>
                      </a:r>
                      <a:endParaRPr lang="en-US" sz="2200" b="1"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40000"/>
                        <a:lumOff val="60000"/>
                      </a:schemeClr>
                    </a:solidFill>
                  </a:tcPr>
                </a:tc>
                <a:tc>
                  <a:txBody>
                    <a:bodyPr/>
                    <a:lstStyle/>
                    <a:p>
                      <a:pPr algn="l" fontAlgn="ctr"/>
                      <a:r>
                        <a:rPr lang="en-US" sz="2200" u="none" strike="noStrike" dirty="0">
                          <a:effectLst/>
                        </a:rPr>
                        <a:t>Contested and complex </a:t>
                      </a:r>
                      <a:r>
                        <a:rPr lang="en-US" sz="2200" u="none" strike="noStrike" dirty="0" err="1">
                          <a:effectLst/>
                        </a:rPr>
                        <a:t>rurality</a:t>
                      </a:r>
                      <a:r>
                        <a:rPr lang="en-US" sz="2200" u="none" strike="noStrike" dirty="0">
                          <a:effectLst/>
                        </a:rPr>
                        <a:t>; focused on getting to know specific places</a:t>
                      </a:r>
                      <a:endParaRPr lang="en-US" sz="2200" b="0"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40000"/>
                        <a:lumOff val="60000"/>
                      </a:schemeClr>
                    </a:solidFill>
                  </a:tcPr>
                </a:tc>
                <a:tc>
                  <a:txBody>
                    <a:bodyPr/>
                    <a:lstStyle/>
                    <a:p>
                      <a:pPr algn="l" fontAlgn="ctr"/>
                      <a:r>
                        <a:rPr lang="en-US" sz="2200" u="none" strike="noStrike" dirty="0">
                          <a:effectLst/>
                        </a:rPr>
                        <a:t>Place-conscious and open to change due to diverse local understandings</a:t>
                      </a:r>
                      <a:endParaRPr lang="en-US" sz="2200" b="0"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40000"/>
                        <a:lumOff val="60000"/>
                      </a:schemeClr>
                    </a:solidFill>
                  </a:tcPr>
                </a:tc>
                <a:tc>
                  <a:txBody>
                    <a:bodyPr/>
                    <a:lstStyle/>
                    <a:p>
                      <a:pPr algn="l" fontAlgn="ctr"/>
                      <a:r>
                        <a:rPr lang="en-US" sz="2200" u="none" strike="noStrike" dirty="0">
                          <a:effectLst/>
                        </a:rPr>
                        <a:t>Place-building, sustainable and vibrant rural futures; inclusive of diverse rural learners</a:t>
                      </a:r>
                      <a:endParaRPr lang="en-US" sz="2200" b="0" i="0" u="none" strike="noStrike" dirty="0">
                        <a:solidFill>
                          <a:srgbClr val="000000"/>
                        </a:solidFill>
                        <a:effectLst/>
                        <a:latin typeface="Times New Roman" panose="02020603050405020304" pitchFamily="18" charset="0"/>
                      </a:endParaRPr>
                    </a:p>
                  </a:txBody>
                  <a:tcPr marL="6557" marR="6557" marT="6557" marB="0" anchor="ctr">
                    <a:solidFill>
                      <a:schemeClr val="accent2">
                        <a:lumMod val="40000"/>
                        <a:lumOff val="60000"/>
                      </a:schemeClr>
                    </a:solidFill>
                  </a:tcPr>
                </a:tc>
                <a:extLst>
                  <a:ext uri="{0D108BD9-81ED-4DB2-BD59-A6C34878D82A}">
                    <a16:rowId xmlns:a16="http://schemas.microsoft.com/office/drawing/2014/main" val="4275146640"/>
                  </a:ext>
                </a:extLst>
              </a:tr>
            </a:tbl>
          </a:graphicData>
        </a:graphic>
      </p:graphicFrame>
    </p:spTree>
    <p:extLst>
      <p:ext uri="{BB962C8B-B14F-4D97-AF65-F5344CB8AC3E}">
        <p14:creationId xmlns:p14="http://schemas.microsoft.com/office/powerpoint/2010/main" val="227158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35494"/>
            <a:ext cx="9008533" cy="4012164"/>
          </a:xfrm>
        </p:spPr>
        <p:txBody>
          <a:bodyPr vert="horz" lIns="91440" tIns="45720" rIns="91440" bIns="45720" rtlCol="0" anchor="t">
            <a:noAutofit/>
          </a:bodyPr>
          <a:lstStyle/>
          <a:p>
            <a:pPr marL="0">
              <a:buNone/>
            </a:pPr>
            <a:r>
              <a:rPr lang="en-US" sz="2800" b="1" dirty="0"/>
              <a:t>Moving beyond insider/outsider dichotomies</a:t>
            </a:r>
            <a:endParaRPr lang="en-US" sz="2800" b="1" dirty="0">
              <a:cs typeface="Calibri"/>
            </a:endParaRPr>
          </a:p>
          <a:p>
            <a:pPr marL="0">
              <a:buNone/>
            </a:pPr>
            <a:r>
              <a:rPr lang="en-US" sz="2800" b="1" dirty="0"/>
              <a:t>Developing rural social and cultural capital</a:t>
            </a:r>
            <a:endParaRPr lang="en-US" sz="2800" b="1" dirty="0">
              <a:cs typeface="Calibri"/>
            </a:endParaRPr>
          </a:p>
          <a:p>
            <a:pPr marL="0">
              <a:buNone/>
            </a:pPr>
            <a:r>
              <a:rPr lang="en-US" sz="2800" dirty="0"/>
              <a:t>    Finding one’s place as a teacher and community member</a:t>
            </a:r>
            <a:endParaRPr lang="en-US" sz="2800" dirty="0">
              <a:cs typeface="Calibri"/>
            </a:endParaRPr>
          </a:p>
          <a:p>
            <a:pPr marL="0">
              <a:buNone/>
            </a:pPr>
            <a:r>
              <a:rPr lang="en-US" sz="2800" b="1" dirty="0"/>
              <a:t>Shifting identities</a:t>
            </a:r>
            <a:endParaRPr lang="en-US" sz="2800" b="1" dirty="0">
              <a:cs typeface="Calibri"/>
            </a:endParaRPr>
          </a:p>
          <a:p>
            <a:pPr marL="0">
              <a:buNone/>
            </a:pPr>
            <a:r>
              <a:rPr lang="en-US" sz="2800" dirty="0"/>
              <a:t>  What does it mean to teach with a place-conscious identity?</a:t>
            </a:r>
            <a:endParaRPr lang="en-US" sz="2800" dirty="0">
              <a:cs typeface="Calibri"/>
            </a:endParaRPr>
          </a:p>
          <a:p>
            <a:pPr marL="0">
              <a:buNone/>
            </a:pPr>
            <a:r>
              <a:rPr lang="en-US" sz="2800" b="1" dirty="0"/>
              <a:t>Place-building and rural sustainability</a:t>
            </a:r>
            <a:endParaRPr lang="en-US" sz="2800" b="1" dirty="0">
              <a:cs typeface="Calibri"/>
            </a:endParaRPr>
          </a:p>
          <a:p>
            <a:pPr marL="0">
              <a:buNone/>
            </a:pPr>
            <a:r>
              <a:rPr lang="en-US" sz="2800" dirty="0">
                <a:cs typeface="Calibri"/>
              </a:rPr>
              <a:t>  Creating pedagogies and goals that fit specific rural places</a:t>
            </a:r>
          </a:p>
          <a:p>
            <a:pPr marL="0" indent="0">
              <a:buNone/>
            </a:pPr>
            <a:endParaRPr lang="en-US" sz="1200" dirty="0">
              <a:cs typeface="Calibri"/>
            </a:endParaRPr>
          </a:p>
        </p:txBody>
      </p:sp>
      <p:sp>
        <p:nvSpPr>
          <p:cNvPr id="4" name="Title 3"/>
          <p:cNvSpPr>
            <a:spLocks noGrp="1"/>
          </p:cNvSpPr>
          <p:nvPr>
            <p:ph type="title"/>
          </p:nvPr>
        </p:nvSpPr>
        <p:spPr>
          <a:xfrm>
            <a:off x="457200" y="274638"/>
            <a:ext cx="8229600" cy="994325"/>
          </a:xfrm>
        </p:spPr>
        <p:txBody>
          <a:bodyPr>
            <a:noAutofit/>
          </a:bodyPr>
          <a:lstStyle/>
          <a:p>
            <a:r>
              <a:rPr lang="en-US" sz="4000" dirty="0"/>
              <a:t>“Positionality” in Rural Teacher Education</a:t>
            </a:r>
          </a:p>
        </p:txBody>
      </p:sp>
    </p:spTree>
    <p:extLst>
      <p:ext uri="{BB962C8B-B14F-4D97-AF65-F5344CB8AC3E}">
        <p14:creationId xmlns:p14="http://schemas.microsoft.com/office/powerpoint/2010/main" val="117086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676533"/>
              </p:ext>
            </p:extLst>
          </p:nvPr>
        </p:nvGraphicFramePr>
        <p:xfrm>
          <a:off x="457200" y="140841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056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Investigating Place: </a:t>
            </a:r>
            <a:br>
              <a:rPr lang="en-US" dirty="0">
                <a:cs typeface="Calibri"/>
              </a:rPr>
            </a:br>
            <a:r>
              <a:rPr lang="en-US" dirty="0">
                <a:cs typeface="Calibri"/>
              </a:rPr>
              <a:t>Empirical Review</a:t>
            </a:r>
            <a:endParaRPr lang="en-US" dirty="0"/>
          </a:p>
        </p:txBody>
      </p:sp>
      <p:graphicFrame>
        <p:nvGraphicFramePr>
          <p:cNvPr id="5" name="Content Placeholder 3">
            <a:extLst>
              <a:ext uri="{FF2B5EF4-FFF2-40B4-BE49-F238E27FC236}">
                <a16:creationId xmlns:a16="http://schemas.microsoft.com/office/drawing/2014/main" id="{14C0B0BC-CF8D-7646-AC19-5D527ACFD2F5}"/>
              </a:ext>
            </a:extLst>
          </p:cNvPr>
          <p:cNvGraphicFramePr>
            <a:graphicFrameLocks/>
          </p:cNvGraphicFramePr>
          <p:nvPr>
            <p:extLst>
              <p:ext uri="{D42A27DB-BD31-4B8C-83A1-F6EECF244321}">
                <p14:modId xmlns:p14="http://schemas.microsoft.com/office/powerpoint/2010/main" val="457471309"/>
              </p:ext>
            </p:extLst>
          </p:nvPr>
        </p:nvGraphicFramePr>
        <p:xfrm>
          <a:off x="0" y="1824889"/>
          <a:ext cx="5303520" cy="38587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57BAB2A-013B-1740-A334-6CDDA57D184A}"/>
              </a:ext>
            </a:extLst>
          </p:cNvPr>
          <p:cNvSpPr txBox="1"/>
          <p:nvPr/>
        </p:nvSpPr>
        <p:spPr>
          <a:xfrm>
            <a:off x="5303520" y="2249424"/>
            <a:ext cx="369417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Majority of studies reported on isolated contexts (e.g., a particular course or a particular field experience) </a:t>
            </a:r>
          </a:p>
          <a:p>
            <a:pPr marL="285750" indent="-285750">
              <a:buFont typeface="Arial" panose="020B0604020202020204" pitchFamily="34" charset="0"/>
              <a:buChar char="•"/>
            </a:pPr>
            <a:r>
              <a:rPr lang="en-US" dirty="0"/>
              <a:t>Some studies reported on longer-term initiatives (e.g., Australia, China)</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91793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E588-7CE1-43AC-A457-F27439C075E0}"/>
              </a:ext>
            </a:extLst>
          </p:cNvPr>
          <p:cNvSpPr>
            <a:spLocks noGrp="1"/>
          </p:cNvSpPr>
          <p:nvPr>
            <p:ph type="title"/>
          </p:nvPr>
        </p:nvSpPr>
        <p:spPr/>
        <p:txBody>
          <a:bodyPr>
            <a:normAutofit fontScale="90000"/>
          </a:bodyPr>
          <a:lstStyle/>
          <a:p>
            <a:r>
              <a:rPr lang="en-US" dirty="0">
                <a:cs typeface="Calibri"/>
              </a:rPr>
              <a:t>Investigating Place: </a:t>
            </a:r>
            <a:br>
              <a:rPr lang="en-US" dirty="0">
                <a:cs typeface="Calibri"/>
              </a:rPr>
            </a:br>
            <a:r>
              <a:rPr lang="en-US" dirty="0">
                <a:cs typeface="Calibri"/>
              </a:rPr>
              <a:t>Empirical Review</a:t>
            </a:r>
          </a:p>
        </p:txBody>
      </p:sp>
      <p:pic>
        <p:nvPicPr>
          <p:cNvPr id="4" name="Picture 4">
            <a:extLst>
              <a:ext uri="{FF2B5EF4-FFF2-40B4-BE49-F238E27FC236}">
                <a16:creationId xmlns:a16="http://schemas.microsoft.com/office/drawing/2014/main" id="{8E3C85A1-92FD-47DC-9E52-E68623056FD8}"/>
              </a:ext>
            </a:extLst>
          </p:cNvPr>
          <p:cNvPicPr>
            <a:picLocks noGrp="1" noChangeAspect="1"/>
          </p:cNvPicPr>
          <p:nvPr>
            <p:ph idx="1"/>
          </p:nvPr>
        </p:nvPicPr>
        <p:blipFill>
          <a:blip r:embed="rId3"/>
          <a:stretch>
            <a:fillRect/>
          </a:stretch>
        </p:blipFill>
        <p:spPr>
          <a:xfrm>
            <a:off x="2235200" y="1751960"/>
            <a:ext cx="4656667" cy="3673357"/>
          </a:xfrm>
          <a:prstGeom prst="rect">
            <a:avLst/>
          </a:prstGeom>
        </p:spPr>
      </p:pic>
    </p:spTree>
    <p:extLst>
      <p:ext uri="{BB962C8B-B14F-4D97-AF65-F5344CB8AC3E}">
        <p14:creationId xmlns:p14="http://schemas.microsoft.com/office/powerpoint/2010/main" val="89398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Investigating Place: </a:t>
            </a:r>
            <a:br>
              <a:rPr lang="en-US" dirty="0">
                <a:cs typeface="Calibri"/>
              </a:rPr>
            </a:br>
            <a:r>
              <a:rPr lang="en-US" dirty="0">
                <a:cs typeface="Calibri"/>
              </a:rPr>
              <a:t>Empirical Review</a:t>
            </a:r>
            <a:endParaRPr lang="en-US" dirty="0"/>
          </a:p>
        </p:txBody>
      </p:sp>
      <p:pic>
        <p:nvPicPr>
          <p:cNvPr id="6" name="Picture 5">
            <a:extLst>
              <a:ext uri="{FF2B5EF4-FFF2-40B4-BE49-F238E27FC236}">
                <a16:creationId xmlns:a16="http://schemas.microsoft.com/office/drawing/2014/main" id="{D2F5DEE4-FD6F-B643-857D-907BCFC38566}"/>
              </a:ext>
            </a:extLst>
          </p:cNvPr>
          <p:cNvPicPr>
            <a:picLocks noChangeAspect="1"/>
          </p:cNvPicPr>
          <p:nvPr/>
        </p:nvPicPr>
        <p:blipFill>
          <a:blip r:embed="rId3"/>
          <a:stretch>
            <a:fillRect/>
          </a:stretch>
        </p:blipFill>
        <p:spPr>
          <a:xfrm>
            <a:off x="1828800" y="1684472"/>
            <a:ext cx="5486400" cy="3086100"/>
          </a:xfrm>
          <a:prstGeom prst="rect">
            <a:avLst/>
          </a:prstGeom>
        </p:spPr>
      </p:pic>
    </p:spTree>
    <p:extLst>
      <p:ext uri="{BB962C8B-B14F-4D97-AF65-F5344CB8AC3E}">
        <p14:creationId xmlns:p14="http://schemas.microsoft.com/office/powerpoint/2010/main" val="329436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fontScale="90000"/>
          </a:bodyPr>
          <a:lstStyle/>
          <a:p>
            <a:r>
              <a:rPr lang="en-US" dirty="0"/>
              <a:t>Teacher Residency for Rural Education (TRRE)</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085061704"/>
              </p:ext>
            </p:extLst>
          </p:nvPr>
        </p:nvGraphicFramePr>
        <p:xfrm>
          <a:off x="457200" y="1752600"/>
          <a:ext cx="8258175" cy="3715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Shape 125"/>
          <p:cNvPicPr preferRelativeResize="0"/>
          <p:nvPr/>
        </p:nvPicPr>
        <p:blipFill>
          <a:blip r:embed="rId8">
            <a:alphaModFix amt="19000"/>
          </a:blip>
          <a:stretch>
            <a:fillRect/>
          </a:stretch>
        </p:blipFill>
        <p:spPr>
          <a:xfrm>
            <a:off x="457200" y="1524317"/>
            <a:ext cx="8258175" cy="4167355"/>
          </a:xfrm>
          <a:prstGeom prst="rect">
            <a:avLst/>
          </a:prstGeom>
          <a:noFill/>
          <a:ln>
            <a:noFill/>
          </a:ln>
        </p:spPr>
      </p:pic>
      <p:sp>
        <p:nvSpPr>
          <p:cNvPr id="3" name="TextBox 2"/>
          <p:cNvSpPr txBox="1"/>
          <p:nvPr/>
        </p:nvSpPr>
        <p:spPr>
          <a:xfrm>
            <a:off x="457199" y="1752600"/>
            <a:ext cx="8258175" cy="4062651"/>
          </a:xfrm>
          <a:prstGeom prst="rect">
            <a:avLst/>
          </a:prstGeom>
          <a:noFill/>
        </p:spPr>
        <p:txBody>
          <a:bodyPr wrap="square" rtlCol="0" anchor="t">
            <a:spAutoFit/>
          </a:bodyPr>
          <a:lstStyle/>
          <a:p>
            <a:pPr marL="285750" indent="-285750">
              <a:buFont typeface="Arial" charset="0"/>
              <a:buChar char="•"/>
            </a:pPr>
            <a:r>
              <a:rPr lang="en-US" sz="2000" b="1" dirty="0"/>
              <a:t>15-month residency program funded by five-year Teacher Quality Partnership grant</a:t>
            </a:r>
          </a:p>
          <a:p>
            <a:pPr marL="285750" indent="-285750">
              <a:buFont typeface="Arial" charset="0"/>
              <a:buChar char="•"/>
            </a:pPr>
            <a:endParaRPr lang="en-US" sz="2000" b="1" dirty="0"/>
          </a:p>
          <a:p>
            <a:pPr marL="285750" indent="-285750">
              <a:buFont typeface="Arial" charset="0"/>
              <a:buChar char="•"/>
            </a:pPr>
            <a:r>
              <a:rPr lang="en-US" sz="2000" b="1" dirty="0"/>
              <a:t>100% community-embedded master’s level program prepares teachers for high-need rural schools</a:t>
            </a:r>
          </a:p>
          <a:p>
            <a:pPr marL="285750" indent="-285750">
              <a:buFont typeface="Arial" charset="0"/>
              <a:buChar char="•"/>
            </a:pPr>
            <a:endParaRPr lang="en-US" sz="2000" b="1" dirty="0"/>
          </a:p>
          <a:p>
            <a:pPr marL="285750" indent="-285750">
              <a:buFont typeface="Arial" charset="0"/>
              <a:buChar char="•"/>
            </a:pPr>
            <a:r>
              <a:rPr lang="en-US" sz="2000" b="1" dirty="0"/>
              <a:t>Integrated school- and community clinical experiences</a:t>
            </a:r>
          </a:p>
          <a:p>
            <a:pPr marL="285750" indent="-285750">
              <a:buFont typeface="Arial" charset="0"/>
              <a:buChar char="•"/>
            </a:pPr>
            <a:endParaRPr lang="en-US" sz="2000" b="1" dirty="0"/>
          </a:p>
          <a:p>
            <a:pPr marL="285750" indent="-285750">
              <a:buFont typeface="Arial" charset="0"/>
              <a:buChar char="•"/>
            </a:pPr>
            <a:r>
              <a:rPr lang="en-US" sz="2000" b="1" dirty="0"/>
              <a:t>Graduates receive induction and professional development support for first two years of teaching</a:t>
            </a:r>
          </a:p>
          <a:p>
            <a:pPr marL="285750" indent="-285750">
              <a:buFont typeface="Arial" charset="0"/>
              <a:buChar char="•"/>
            </a:pPr>
            <a:endParaRPr lang="en-US" sz="2000" b="1" dirty="0"/>
          </a:p>
          <a:p>
            <a:pPr marL="285750" indent="-285750">
              <a:buFont typeface="Arial" charset="0"/>
              <a:buChar char="•"/>
            </a:pPr>
            <a:r>
              <a:rPr lang="en-US" sz="2000" b="1" dirty="0"/>
              <a:t>Graduates required to teach in rural high-need schools for three years</a:t>
            </a:r>
            <a:endParaRPr lang="en-US" sz="2800" dirty="0"/>
          </a:p>
          <a:p>
            <a:pPr marL="285750" indent="-285750">
              <a:buFont typeface="Arial" charset="0"/>
              <a:buChar char="•"/>
            </a:pPr>
            <a:endParaRPr lang="en-US" dirty="0"/>
          </a:p>
        </p:txBody>
      </p:sp>
    </p:spTree>
    <p:extLst>
      <p:ext uri="{BB962C8B-B14F-4D97-AF65-F5344CB8AC3E}">
        <p14:creationId xmlns:p14="http://schemas.microsoft.com/office/powerpoint/2010/main" val="160003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Investigating Place: </a:t>
            </a:r>
            <a:br>
              <a:rPr lang="en-US" dirty="0">
                <a:cs typeface="Calibri"/>
              </a:rPr>
            </a:br>
            <a:r>
              <a:rPr lang="en-US" dirty="0">
                <a:cs typeface="Calibri"/>
              </a:rPr>
              <a:t>Empirical Review</a:t>
            </a:r>
            <a:endParaRPr lang="en-US" dirty="0"/>
          </a:p>
        </p:txBody>
      </p:sp>
      <p:pic>
        <p:nvPicPr>
          <p:cNvPr id="15" name="Picture 14">
            <a:extLst>
              <a:ext uri="{FF2B5EF4-FFF2-40B4-BE49-F238E27FC236}">
                <a16:creationId xmlns:a16="http://schemas.microsoft.com/office/drawing/2014/main" id="{39D0F1ED-4AF3-D24E-9B9C-4502AFAE2E79}"/>
              </a:ext>
            </a:extLst>
          </p:cNvPr>
          <p:cNvPicPr>
            <a:picLocks noChangeAspect="1"/>
          </p:cNvPicPr>
          <p:nvPr/>
        </p:nvPicPr>
        <p:blipFill>
          <a:blip r:embed="rId3"/>
          <a:stretch>
            <a:fillRect/>
          </a:stretch>
        </p:blipFill>
        <p:spPr>
          <a:xfrm>
            <a:off x="1735379" y="1642820"/>
            <a:ext cx="5362844" cy="4022133"/>
          </a:xfrm>
          <a:prstGeom prst="rect">
            <a:avLst/>
          </a:prstGeom>
        </p:spPr>
      </p:pic>
    </p:spTree>
    <p:extLst>
      <p:ext uri="{BB962C8B-B14F-4D97-AF65-F5344CB8AC3E}">
        <p14:creationId xmlns:p14="http://schemas.microsoft.com/office/powerpoint/2010/main" val="261930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Investigating Place: </a:t>
            </a:r>
            <a:br>
              <a:rPr lang="en-US" dirty="0">
                <a:cs typeface="Calibri"/>
              </a:rPr>
            </a:br>
            <a:r>
              <a:rPr lang="en-US" dirty="0">
                <a:cs typeface="Calibri"/>
              </a:rPr>
              <a:t>Empirical Review</a:t>
            </a:r>
            <a:endParaRPr lang="en-US" dirty="0"/>
          </a:p>
        </p:txBody>
      </p:sp>
      <p:pic>
        <p:nvPicPr>
          <p:cNvPr id="3" name="Picture 3" descr="A screenshot of a cell phone&#10;&#10;Description generated with very high confidence">
            <a:extLst>
              <a:ext uri="{FF2B5EF4-FFF2-40B4-BE49-F238E27FC236}">
                <a16:creationId xmlns:a16="http://schemas.microsoft.com/office/drawing/2014/main" id="{FE6805A0-3EF6-4BD2-9360-6FD87EB312E5}"/>
              </a:ext>
            </a:extLst>
          </p:cNvPr>
          <p:cNvPicPr>
            <a:picLocks noChangeAspect="1"/>
          </p:cNvPicPr>
          <p:nvPr/>
        </p:nvPicPr>
        <p:blipFill>
          <a:blip r:embed="rId3"/>
          <a:stretch>
            <a:fillRect/>
          </a:stretch>
        </p:blipFill>
        <p:spPr>
          <a:xfrm>
            <a:off x="1777042" y="1665271"/>
            <a:ext cx="5604294" cy="4088178"/>
          </a:xfrm>
          <a:prstGeom prst="rect">
            <a:avLst/>
          </a:prstGeom>
        </p:spPr>
      </p:pic>
    </p:spTree>
    <p:extLst>
      <p:ext uri="{BB962C8B-B14F-4D97-AF65-F5344CB8AC3E}">
        <p14:creationId xmlns:p14="http://schemas.microsoft.com/office/powerpoint/2010/main" val="198985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Preservice</a:t>
            </a:r>
            <a:r>
              <a:rPr lang="en-US" dirty="0"/>
              <a:t> Teacher Learning</a:t>
            </a:r>
          </a:p>
        </p:txBody>
      </p:sp>
      <p:sp>
        <p:nvSpPr>
          <p:cNvPr id="3" name="Content Placeholder 2"/>
          <p:cNvSpPr>
            <a:spLocks noGrp="1"/>
          </p:cNvSpPr>
          <p:nvPr>
            <p:ph idx="1"/>
          </p:nvPr>
        </p:nvSpPr>
        <p:spPr>
          <a:xfrm>
            <a:off x="-1" y="1828800"/>
            <a:ext cx="9008533" cy="4114801"/>
          </a:xfrm>
        </p:spPr>
        <p:txBody>
          <a:bodyPr/>
          <a:lstStyle/>
          <a:p>
            <a:pPr>
              <a:buFont typeface="Arial"/>
              <a:buChar char="•"/>
            </a:pPr>
            <a:r>
              <a:rPr lang="en-US" dirty="0"/>
              <a:t>Raise an awareness and appreciation for rural contexts</a:t>
            </a:r>
          </a:p>
          <a:p>
            <a:pPr>
              <a:buFont typeface="Arial"/>
              <a:buChar char="•"/>
            </a:pPr>
            <a:r>
              <a:rPr lang="en-US" dirty="0"/>
              <a:t>Shift deficit perspectives to asset-based understandings</a:t>
            </a:r>
          </a:p>
          <a:p>
            <a:pPr>
              <a:buFont typeface="Arial"/>
              <a:buChar char="•"/>
            </a:pPr>
            <a:r>
              <a:rPr lang="en-US" dirty="0"/>
              <a:t>Promote an interest to teach in rural communities</a:t>
            </a:r>
          </a:p>
          <a:p>
            <a:pPr algn="ctr"/>
            <a:r>
              <a:rPr lang="en-US" dirty="0"/>
              <a:t>Example: </a:t>
            </a:r>
            <a:r>
              <a:rPr lang="en-US" dirty="0" err="1"/>
              <a:t>Azano</a:t>
            </a:r>
            <a:r>
              <a:rPr lang="en-US" dirty="0"/>
              <a:t> &amp; Stewart (2015)</a:t>
            </a:r>
          </a:p>
          <a:p>
            <a:endParaRPr lang="en-US" dirty="0"/>
          </a:p>
        </p:txBody>
      </p:sp>
    </p:spTree>
    <p:extLst>
      <p:ext uri="{BB962C8B-B14F-4D97-AF65-F5344CB8AC3E}">
        <p14:creationId xmlns:p14="http://schemas.microsoft.com/office/powerpoint/2010/main" val="166275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74638"/>
            <a:ext cx="9008533" cy="1143000"/>
          </a:xfrm>
        </p:spPr>
        <p:txBody>
          <a:bodyPr>
            <a:noAutofit/>
          </a:bodyPr>
          <a:lstStyle/>
          <a:p>
            <a:r>
              <a:rPr lang="en-US" dirty="0"/>
              <a:t>Discussion &amp; Implications</a:t>
            </a:r>
          </a:p>
        </p:txBody>
      </p:sp>
      <p:graphicFrame>
        <p:nvGraphicFramePr>
          <p:cNvPr id="4" name="Diagram 3"/>
          <p:cNvGraphicFramePr/>
          <p:nvPr>
            <p:extLst>
              <p:ext uri="{D42A27DB-BD31-4B8C-83A1-F6EECF244321}">
                <p14:modId xmlns:p14="http://schemas.microsoft.com/office/powerpoint/2010/main" val="3073634012"/>
              </p:ext>
            </p:extLst>
          </p:nvPr>
        </p:nvGraphicFramePr>
        <p:xfrm>
          <a:off x="118534" y="1727201"/>
          <a:ext cx="8890000" cy="3869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68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FC01-4299-5C4F-B1BB-BE7E2CF2BE9B}"/>
              </a:ext>
            </a:extLst>
          </p:cNvPr>
          <p:cNvSpPr>
            <a:spLocks noGrp="1"/>
          </p:cNvSpPr>
          <p:nvPr>
            <p:ph type="title"/>
          </p:nvPr>
        </p:nvSpPr>
        <p:spPr/>
        <p:txBody>
          <a:bodyPr/>
          <a:lstStyle/>
          <a:p>
            <a:r>
              <a:rPr lang="en-US" dirty="0"/>
              <a:t>Why Place Matters</a:t>
            </a:r>
          </a:p>
        </p:txBody>
      </p:sp>
      <p:sp>
        <p:nvSpPr>
          <p:cNvPr id="3" name="Content Placeholder 2">
            <a:extLst>
              <a:ext uri="{FF2B5EF4-FFF2-40B4-BE49-F238E27FC236}">
                <a16:creationId xmlns:a16="http://schemas.microsoft.com/office/drawing/2014/main" id="{FDF6A09E-4FB5-B840-A31D-AF4B5AA2D8D1}"/>
              </a:ext>
            </a:extLst>
          </p:cNvPr>
          <p:cNvSpPr>
            <a:spLocks noGrp="1"/>
          </p:cNvSpPr>
          <p:nvPr>
            <p:ph idx="1"/>
          </p:nvPr>
        </p:nvSpPr>
        <p:spPr>
          <a:xfrm>
            <a:off x="274320" y="1550652"/>
            <a:ext cx="8613648" cy="4525963"/>
          </a:xfrm>
        </p:spPr>
        <p:txBody>
          <a:bodyPr/>
          <a:lstStyle/>
          <a:p>
            <a:pPr marL="0" indent="0">
              <a:spcBef>
                <a:spcPts val="0"/>
              </a:spcBef>
              <a:buNone/>
            </a:pPr>
            <a:r>
              <a:rPr lang="en-US" dirty="0"/>
              <a:t>“To know how to teach is to know a great deal about where you are teaching and the conditions experienced by the people in that place. This involves an immersion in the culture, of the place, its history, the way power is exercised there, how resources are distributed, and the way school has been experienced historically in the community by different kinds of families.” – Corbett, 2010</a:t>
            </a:r>
          </a:p>
        </p:txBody>
      </p:sp>
    </p:spTree>
    <p:extLst>
      <p:ext uri="{BB962C8B-B14F-4D97-AF65-F5344CB8AC3E}">
        <p14:creationId xmlns:p14="http://schemas.microsoft.com/office/powerpoint/2010/main" val="358966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01" y="-202483"/>
            <a:ext cx="9580926" cy="3421640"/>
          </a:xfrm>
          <a:prstGeom prst="rect">
            <a:avLst/>
          </a:prstGeom>
        </p:spPr>
      </p:pic>
      <p:sp>
        <p:nvSpPr>
          <p:cNvPr id="2" name="Title 1"/>
          <p:cNvSpPr>
            <a:spLocks noGrp="1"/>
          </p:cNvSpPr>
          <p:nvPr>
            <p:ph type="ctrTitle"/>
          </p:nvPr>
        </p:nvSpPr>
        <p:spPr>
          <a:xfrm>
            <a:off x="101598" y="0"/>
            <a:ext cx="9227436" cy="3040256"/>
          </a:xfrm>
        </p:spPr>
        <p:txBody>
          <a:bodyPr>
            <a:noAutofit/>
          </a:bodyPr>
          <a:lstStyle/>
          <a:p>
            <a:pPr algn="l"/>
            <a:r>
              <a:rPr lang="en-US" dirty="0">
                <a:solidFill>
                  <a:schemeClr val="bg1"/>
                </a:solidFill>
              </a:rPr>
              <a:t>Place Matters: </a:t>
            </a:r>
            <a:br>
              <a:rPr lang="en-US" dirty="0">
                <a:solidFill>
                  <a:schemeClr val="bg1"/>
                </a:solidFill>
              </a:rPr>
            </a:br>
            <a:r>
              <a:rPr lang="en-US" dirty="0">
                <a:solidFill>
                  <a:schemeClr val="bg1"/>
                </a:solidFill>
              </a:rPr>
              <a:t>Review of the Literature on </a:t>
            </a:r>
            <a:br>
              <a:rPr lang="en-US" dirty="0">
                <a:solidFill>
                  <a:schemeClr val="bg1"/>
                </a:solidFill>
              </a:rPr>
            </a:br>
            <a:r>
              <a:rPr lang="en-US" dirty="0">
                <a:solidFill>
                  <a:schemeClr val="bg1"/>
                </a:solidFill>
              </a:rPr>
              <a:t>Rural Teacher Education</a:t>
            </a:r>
          </a:p>
        </p:txBody>
      </p:sp>
      <p:sp>
        <p:nvSpPr>
          <p:cNvPr id="3" name="Subtitle 2"/>
          <p:cNvSpPr>
            <a:spLocks noGrp="1"/>
          </p:cNvSpPr>
          <p:nvPr>
            <p:ph type="subTitle" idx="1"/>
          </p:nvPr>
        </p:nvSpPr>
        <p:spPr>
          <a:xfrm>
            <a:off x="1715719" y="3351741"/>
            <a:ext cx="7276300" cy="2473326"/>
          </a:xfrm>
        </p:spPr>
        <p:txBody>
          <a:bodyPr>
            <a:normAutofit fontScale="70000" lnSpcReduction="20000"/>
          </a:bodyPr>
          <a:lstStyle/>
          <a:p>
            <a:pPr algn="l">
              <a:spcBef>
                <a:spcPts val="1800"/>
              </a:spcBef>
            </a:pPr>
            <a:endParaRPr lang="en-US" sz="200" dirty="0">
              <a:solidFill>
                <a:srgbClr val="253746"/>
              </a:solidFill>
            </a:endParaRPr>
          </a:p>
          <a:p>
            <a:pPr algn="r">
              <a:spcBef>
                <a:spcPts val="0"/>
              </a:spcBef>
            </a:pPr>
            <a:r>
              <a:rPr lang="en-US" sz="4000" dirty="0">
                <a:solidFill>
                  <a:schemeClr val="tx1"/>
                </a:solidFill>
              </a:rPr>
              <a:t>Emilie Reagan, Beth </a:t>
            </a:r>
            <a:r>
              <a:rPr lang="en-US" sz="4000" dirty="0" err="1">
                <a:solidFill>
                  <a:schemeClr val="tx1"/>
                </a:solidFill>
              </a:rPr>
              <a:t>Fornauf</a:t>
            </a:r>
            <a:r>
              <a:rPr lang="en-US" sz="4000" dirty="0">
                <a:solidFill>
                  <a:schemeClr val="tx1"/>
                </a:solidFill>
              </a:rPr>
              <a:t>, Elyse </a:t>
            </a:r>
            <a:r>
              <a:rPr lang="en-US" sz="4000" dirty="0" err="1">
                <a:solidFill>
                  <a:schemeClr val="tx1"/>
                </a:solidFill>
              </a:rPr>
              <a:t>Hambacher</a:t>
            </a:r>
            <a:r>
              <a:rPr lang="en-US" sz="4000" dirty="0">
                <a:solidFill>
                  <a:schemeClr val="tx1"/>
                </a:solidFill>
              </a:rPr>
              <a:t>, Thomas Higginbotham, Dan Lord, Kathryn McCurdy, Tom </a:t>
            </a:r>
            <a:r>
              <a:rPr lang="en-US" sz="4000" dirty="0" err="1">
                <a:solidFill>
                  <a:schemeClr val="tx1"/>
                </a:solidFill>
              </a:rPr>
              <a:t>Schram</a:t>
            </a:r>
            <a:endParaRPr lang="en-US" sz="4000" dirty="0">
              <a:solidFill>
                <a:schemeClr val="tx1"/>
              </a:solidFill>
            </a:endParaRPr>
          </a:p>
          <a:p>
            <a:pPr algn="r">
              <a:spcBef>
                <a:spcPts val="0"/>
              </a:spcBef>
            </a:pPr>
            <a:endParaRPr lang="en-US" sz="4000" dirty="0">
              <a:solidFill>
                <a:schemeClr val="tx1"/>
              </a:solidFill>
            </a:endParaRPr>
          </a:p>
          <a:p>
            <a:pPr algn="r"/>
            <a:r>
              <a:rPr lang="en-US" dirty="0"/>
              <a:t>International Symposium for Innovation in Rural Education</a:t>
            </a:r>
          </a:p>
          <a:p>
            <a:pPr algn="r"/>
            <a:r>
              <a:rPr lang="en-US" dirty="0"/>
              <a:t>August, 2018</a:t>
            </a:r>
          </a:p>
          <a:p>
            <a:endParaRPr lang="en-US" sz="4000" dirty="0"/>
          </a:p>
          <a:p>
            <a:pPr algn="l"/>
            <a:endParaRPr lang="en-US" sz="2400" dirty="0">
              <a:solidFill>
                <a:schemeClr val="tx1"/>
              </a:solidFill>
            </a:endParaRPr>
          </a:p>
          <a:p>
            <a:pPr algn="l"/>
            <a:endParaRPr lang="en-US" sz="2400" dirty="0">
              <a:solidFill>
                <a:schemeClr val="tx1"/>
              </a:solidFill>
            </a:endParaRPr>
          </a:p>
          <a:p>
            <a:pPr algn="l"/>
            <a:endParaRPr lang="en-US" sz="2400" dirty="0">
              <a:solidFill>
                <a:schemeClr val="tx1"/>
              </a:solidFill>
            </a:endParaRPr>
          </a:p>
        </p:txBody>
      </p:sp>
      <p:pic>
        <p:nvPicPr>
          <p:cNvPr id="6" name="Picture 5" descr="rule-gray.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601" y="3147157"/>
            <a:ext cx="9505485" cy="74846"/>
          </a:xfrm>
          <a:prstGeom prst="rect">
            <a:avLst/>
          </a:prstGeom>
        </p:spPr>
      </p:pic>
    </p:spTree>
    <p:extLst>
      <p:ext uri="{BB962C8B-B14F-4D97-AF65-F5344CB8AC3E}">
        <p14:creationId xmlns:p14="http://schemas.microsoft.com/office/powerpoint/2010/main" val="56265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fontScale="90000"/>
          </a:bodyPr>
          <a:lstStyle/>
          <a:p>
            <a:r>
              <a:rPr lang="en-US" dirty="0"/>
              <a:t>Reviews of Literature on Rural Education</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10669019"/>
              </p:ext>
            </p:extLst>
          </p:nvPr>
        </p:nvGraphicFramePr>
        <p:xfrm>
          <a:off x="457200" y="1752600"/>
          <a:ext cx="8258175" cy="3715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89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a:bodyPr>
          <a:lstStyle/>
          <a:p>
            <a:r>
              <a:rPr lang="en-US" sz="4800" dirty="0"/>
              <a:t>“Placing” Teachers</a:t>
            </a:r>
          </a:p>
        </p:txBody>
      </p:sp>
      <p:sp>
        <p:nvSpPr>
          <p:cNvPr id="3" name="Content Placeholder 2"/>
          <p:cNvSpPr>
            <a:spLocks noGrp="1"/>
          </p:cNvSpPr>
          <p:nvPr>
            <p:ph idx="1"/>
          </p:nvPr>
        </p:nvSpPr>
        <p:spPr>
          <a:xfrm>
            <a:off x="247650" y="1752600"/>
            <a:ext cx="8763000" cy="3995057"/>
          </a:xfrm>
        </p:spPr>
        <p:txBody>
          <a:bodyPr>
            <a:normAutofit/>
          </a:bodyPr>
          <a:lstStyle/>
          <a:p>
            <a:pPr marL="0" lvl="0" indent="0" defTabSz="914400">
              <a:spcBef>
                <a:spcPts val="0"/>
              </a:spcBef>
              <a:buNone/>
            </a:pPr>
            <a:endParaRPr lang="en-US" dirty="0"/>
          </a:p>
          <a:p>
            <a:pPr marL="0" lvl="0" indent="0" defTabSz="914400">
              <a:spcBef>
                <a:spcPts val="0"/>
              </a:spcBef>
              <a:buNone/>
            </a:pPr>
            <a:r>
              <a:rPr lang="en-US" sz="4800" dirty="0"/>
              <a:t>“All teachers eventually find themselves in a particular place.” </a:t>
            </a:r>
            <a:r>
              <a:rPr lang="en-US" sz="4400" dirty="0"/>
              <a:t>		</a:t>
            </a:r>
          </a:p>
          <a:p>
            <a:pPr marL="0" lvl="0" indent="0" defTabSz="914400">
              <a:spcBef>
                <a:spcPts val="0"/>
              </a:spcBef>
              <a:buNone/>
            </a:pPr>
            <a:endParaRPr lang="en-US" sz="4400" dirty="0"/>
          </a:p>
          <a:p>
            <a:pPr marL="0" lvl="0" indent="0" defTabSz="914400">
              <a:spcBef>
                <a:spcPts val="0"/>
              </a:spcBef>
              <a:buNone/>
            </a:pPr>
            <a:r>
              <a:rPr lang="en-US" sz="2800" dirty="0"/>
              <a:t>						</a:t>
            </a:r>
            <a:r>
              <a:rPr lang="en-US" sz="2000" dirty="0"/>
              <a:t>(Corbett, 2010, p. 83) </a:t>
            </a:r>
          </a:p>
        </p:txBody>
      </p:sp>
    </p:spTree>
    <p:extLst>
      <p:ext uri="{BB962C8B-B14F-4D97-AF65-F5344CB8AC3E}">
        <p14:creationId xmlns:p14="http://schemas.microsoft.com/office/powerpoint/2010/main" val="36740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a:bodyPr>
          <a:lstStyle/>
          <a:p>
            <a:r>
              <a:rPr lang="en-US" dirty="0"/>
              <a:t>A Persistent Dilemma</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673440303"/>
              </p:ext>
            </p:extLst>
          </p:nvPr>
        </p:nvGraphicFramePr>
        <p:xfrm>
          <a:off x="457200" y="1752600"/>
          <a:ext cx="8258175" cy="3715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03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malleable and contested dialogue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674871"/>
              </p:ext>
            </p:extLst>
          </p:nvPr>
        </p:nvGraphicFramePr>
        <p:xfrm>
          <a:off x="1100667" y="1710267"/>
          <a:ext cx="6993467" cy="3907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504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686800" cy="1371600"/>
          </a:xfrm>
        </p:spPr>
        <p:txBody>
          <a:bodyPr>
            <a:normAutofit/>
          </a:bodyPr>
          <a:lstStyle/>
          <a:p>
            <a:r>
              <a:rPr lang="en-US" dirty="0"/>
              <a:t>Research Questions</a:t>
            </a:r>
          </a:p>
        </p:txBody>
      </p:sp>
      <p:sp>
        <p:nvSpPr>
          <p:cNvPr id="3" name="Content Placeholder 2"/>
          <p:cNvSpPr>
            <a:spLocks noGrp="1"/>
          </p:cNvSpPr>
          <p:nvPr>
            <p:ph idx="1"/>
          </p:nvPr>
        </p:nvSpPr>
        <p:spPr>
          <a:xfrm>
            <a:off x="457199" y="1752600"/>
            <a:ext cx="8258701" cy="5105400"/>
          </a:xfrm>
        </p:spPr>
        <p:txBody>
          <a:bodyPr>
            <a:normAutofit/>
          </a:bodyPr>
          <a:lstStyle/>
          <a:p>
            <a:pPr marL="0" indent="0">
              <a:buNone/>
            </a:pPr>
            <a:r>
              <a:rPr lang="en-US" sz="2400" b="1" i="1" dirty="0"/>
              <a:t>What does the literature say about the recruitment, preparation, support, and retention of teachers for rural places? </a:t>
            </a:r>
            <a:endParaRPr lang="en-US" sz="2400" b="1" dirty="0"/>
          </a:p>
          <a:p>
            <a:pPr marL="342900" lvl="0" indent="-342900">
              <a:buFont typeface="Arial"/>
              <a:buChar char="•"/>
            </a:pPr>
            <a:r>
              <a:rPr lang="en-US" sz="2200" b="0" dirty="0"/>
              <a:t>How, and to what end, does the research posit “place” as a priority and/or focus of inquiry for research in rural teacher education?</a:t>
            </a:r>
          </a:p>
          <a:p>
            <a:pPr marL="342900" lvl="0" indent="-342900">
              <a:buFont typeface="Arial"/>
              <a:buChar char="•"/>
            </a:pPr>
            <a:r>
              <a:rPr lang="en-US" sz="2200" b="0" dirty="0"/>
              <a:t>How does the research conceptualize the limits, challenges, opportunities, and complexities of “rural” as a context for teacher preparation?</a:t>
            </a:r>
          </a:p>
          <a:p>
            <a:pPr marL="342900" lvl="0" indent="-342900">
              <a:buFont typeface="Arial"/>
              <a:buChar char="•"/>
            </a:pPr>
            <a:r>
              <a:rPr lang="en-US" sz="2200" b="0" dirty="0"/>
              <a:t>What does empirical research reveal about the preparation, support, recruitment and retention of teachers for rural places? </a:t>
            </a:r>
          </a:p>
          <a:p>
            <a:endParaRPr lang="en-US" dirty="0"/>
          </a:p>
        </p:txBody>
      </p:sp>
    </p:spTree>
    <p:extLst>
      <p:ext uri="{BB962C8B-B14F-4D97-AF65-F5344CB8AC3E}">
        <p14:creationId xmlns:p14="http://schemas.microsoft.com/office/powerpoint/2010/main" val="312782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27816" cy="1371600"/>
          </a:xfrm>
        </p:spPr>
        <p:txBody>
          <a:bodyPr/>
          <a:lstStyle/>
          <a:p>
            <a:r>
              <a:rPr lang="en-US" dirty="0"/>
              <a:t>Methods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7111850"/>
              </p:ext>
            </p:extLst>
          </p:nvPr>
        </p:nvGraphicFramePr>
        <p:xfrm>
          <a:off x="544919" y="1605395"/>
          <a:ext cx="3806953" cy="4033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agram 29"/>
          <p:cNvGraphicFramePr/>
          <p:nvPr>
            <p:extLst>
              <p:ext uri="{D42A27DB-BD31-4B8C-83A1-F6EECF244321}">
                <p14:modId xmlns:p14="http://schemas.microsoft.com/office/powerpoint/2010/main" val="3800920646"/>
              </p:ext>
            </p:extLst>
          </p:nvPr>
        </p:nvGraphicFramePr>
        <p:xfrm>
          <a:off x="4847842" y="1605394"/>
          <a:ext cx="3957491" cy="40656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3985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854653" cy="1371600"/>
          </a:xfrm>
        </p:spPr>
        <p:txBody>
          <a:bodyPr>
            <a:noAutofit/>
          </a:bodyPr>
          <a:lstStyle/>
          <a:p>
            <a:r>
              <a:rPr lang="en-US" dirty="0"/>
              <a:t>Overview: </a:t>
            </a:r>
            <a:br>
              <a:rPr lang="en-US" dirty="0"/>
            </a:br>
            <a:r>
              <a:rPr lang="en-US" dirty="0"/>
              <a:t>97 Publications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6643101"/>
              </p:ext>
            </p:extLst>
          </p:nvPr>
        </p:nvGraphicFramePr>
        <p:xfrm>
          <a:off x="668737" y="1752600"/>
          <a:ext cx="7933396" cy="38184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2969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2070</TotalTime>
  <Words>883</Words>
  <Application>Microsoft Office PowerPoint</Application>
  <PresentationFormat>On-screen Show (4:3)</PresentationFormat>
  <Paragraphs>164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Place Matters:  Review of the Literature on  Rural Teacher Education</vt:lpstr>
      <vt:lpstr>Teacher Residency for Rural Education (TRRE)</vt:lpstr>
      <vt:lpstr>Reviews of Literature on Rural Education</vt:lpstr>
      <vt:lpstr>“Placing” Teachers</vt:lpstr>
      <vt:lpstr>A Persistent Dilemma</vt:lpstr>
      <vt:lpstr>A malleable and contested dialogue</vt:lpstr>
      <vt:lpstr>Research Questions</vt:lpstr>
      <vt:lpstr>Methods</vt:lpstr>
      <vt:lpstr>Overview:  97 Publications</vt:lpstr>
      <vt:lpstr>PowerPoint Presentation</vt:lpstr>
      <vt:lpstr>Findings</vt:lpstr>
      <vt:lpstr>How Place Serves to Frame and Prioritize Research</vt:lpstr>
      <vt:lpstr>Place and Research Focus</vt:lpstr>
      <vt:lpstr>Place-Conscious Paradigm</vt:lpstr>
      <vt:lpstr>“Positionality” in Rural Teacher Education</vt:lpstr>
      <vt:lpstr>Findings</vt:lpstr>
      <vt:lpstr>Investigating Place:  Empirical Review</vt:lpstr>
      <vt:lpstr>Investigating Place:  Empirical Review</vt:lpstr>
      <vt:lpstr>Investigating Place:  Empirical Review</vt:lpstr>
      <vt:lpstr>Investigating Place:  Empirical Review</vt:lpstr>
      <vt:lpstr>Investigating Place:  Empirical Review</vt:lpstr>
      <vt:lpstr>Preservice Teacher Learning</vt:lpstr>
      <vt:lpstr>Discussion &amp; Implications</vt:lpstr>
      <vt:lpstr>Why Place Matters</vt:lpstr>
      <vt:lpstr>Place Matters:  Review of the Literature on  Rural Teacher Education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Priorities 2015</dc:title>
  <dc:creator>Bridget Finnegan</dc:creator>
  <cp:lastModifiedBy>Thomas Higginbotham</cp:lastModifiedBy>
  <cp:revision>442</cp:revision>
  <dcterms:created xsi:type="dcterms:W3CDTF">2015-09-11T11:11:11Z</dcterms:created>
  <dcterms:modified xsi:type="dcterms:W3CDTF">2018-08-01T23:26:03Z</dcterms:modified>
</cp:coreProperties>
</file>